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11.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Override PartName="/ppt/changesInfos/changesInfo1.xml" ContentType="application/vnd.ms-powerpoint.changes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handoutMasterIdLst>
    <p:handoutMasterId r:id="rId13"/>
  </p:handoutMasterIdLst>
  <p:sldIdLst>
    <p:sldId id="263" r:id="rId2"/>
    <p:sldId id="264" r:id="rId3"/>
    <p:sldId id="265" r:id="rId4"/>
    <p:sldId id="261" r:id="rId5"/>
    <p:sldId id="266" r:id="rId6"/>
    <p:sldId id="267" r:id="rId7"/>
    <p:sldId id="268" r:id="rId8"/>
    <p:sldId id="269" r:id="rId9"/>
    <p:sldId id="260" r:id="rId10"/>
    <p:sldId id="262" r:id="rId11"/>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95" autoAdjust="0"/>
    <p:restoredTop sz="94660"/>
  </p:normalViewPr>
  <p:slideViewPr>
    <p:cSldViewPr snapToGrid="0">
      <p:cViewPr varScale="1">
        <p:scale>
          <a:sx n="96" d="100"/>
          <a:sy n="96" d="100"/>
        </p:scale>
        <p:origin x="96" y="1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2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vi Felzien" userId="6d9cef75-b970-4254-be8a-388c643761af" providerId="ADAL" clId="{125209D6-9021-490B-90FE-074BC0E3F4EA}"/>
    <pc:docChg chg="undo redo custSel addSld delSld modSld sldOrd delMainMaster">
      <pc:chgData name="Levi Felzien" userId="6d9cef75-b970-4254-be8a-388c643761af" providerId="ADAL" clId="{125209D6-9021-490B-90FE-074BC0E3F4EA}" dt="2025-08-18T13:52:59.713" v="4215" actId="14100"/>
      <pc:docMkLst>
        <pc:docMk/>
      </pc:docMkLst>
      <pc:sldChg chg="del">
        <pc:chgData name="Levi Felzien" userId="6d9cef75-b970-4254-be8a-388c643761af" providerId="ADAL" clId="{125209D6-9021-490B-90FE-074BC0E3F4EA}" dt="2025-08-05T20:16:03.546" v="3081" actId="2696"/>
        <pc:sldMkLst>
          <pc:docMk/>
          <pc:sldMk cId="891748882" sldId="256"/>
        </pc:sldMkLst>
      </pc:sldChg>
      <pc:sldChg chg="addSp delSp modSp mod">
        <pc:chgData name="Levi Felzien" userId="6d9cef75-b970-4254-be8a-388c643761af" providerId="ADAL" clId="{125209D6-9021-490B-90FE-074BC0E3F4EA}" dt="2025-08-18T13:52:59.713" v="4215" actId="14100"/>
        <pc:sldMkLst>
          <pc:docMk/>
          <pc:sldMk cId="3848422598" sldId="260"/>
        </pc:sldMkLst>
        <pc:spChg chg="mod">
          <ac:chgData name="Levi Felzien" userId="6d9cef75-b970-4254-be8a-388c643761af" providerId="ADAL" clId="{125209D6-9021-490B-90FE-074BC0E3F4EA}" dt="2025-08-11T21:29:58.174" v="4122" actId="1076"/>
          <ac:spMkLst>
            <pc:docMk/>
            <pc:sldMk cId="3848422598" sldId="260"/>
            <ac:spMk id="2" creationId="{2954CDF6-926E-8DC0-592B-F2202472C46A}"/>
          </ac:spMkLst>
        </pc:spChg>
        <pc:spChg chg="del">
          <ac:chgData name="Levi Felzien" userId="6d9cef75-b970-4254-be8a-388c643761af" providerId="ADAL" clId="{125209D6-9021-490B-90FE-074BC0E3F4EA}" dt="2025-08-05T12:43:53.434" v="0"/>
          <ac:spMkLst>
            <pc:docMk/>
            <pc:sldMk cId="3848422598" sldId="260"/>
            <ac:spMk id="3" creationId="{55D30156-30B0-615D-F6E1-CC9BE573C028}"/>
          </ac:spMkLst>
        </pc:spChg>
        <pc:spChg chg="add">
          <ac:chgData name="Levi Felzien" userId="6d9cef75-b970-4254-be8a-388c643761af" providerId="ADAL" clId="{125209D6-9021-490B-90FE-074BC0E3F4EA}" dt="2025-08-11T16:11:15.363" v="3662"/>
          <ac:spMkLst>
            <pc:docMk/>
            <pc:sldMk cId="3848422598" sldId="260"/>
            <ac:spMk id="4" creationId="{D2EF8563-8EBC-C65C-3F7C-A650F68C8C8E}"/>
          </ac:spMkLst>
        </pc:spChg>
        <pc:spChg chg="add mod">
          <ac:chgData name="Levi Felzien" userId="6d9cef75-b970-4254-be8a-388c643761af" providerId="ADAL" clId="{125209D6-9021-490B-90FE-074BC0E3F4EA}" dt="2025-08-11T14:49:48.827" v="3611" actId="207"/>
          <ac:spMkLst>
            <pc:docMk/>
            <pc:sldMk cId="3848422598" sldId="260"/>
            <ac:spMk id="13" creationId="{60D14E12-22E4-384D-74F9-E3129031FA48}"/>
          </ac:spMkLst>
        </pc:spChg>
        <pc:spChg chg="add mod">
          <ac:chgData name="Levi Felzien" userId="6d9cef75-b970-4254-be8a-388c643761af" providerId="ADAL" clId="{125209D6-9021-490B-90FE-074BC0E3F4EA}" dt="2025-08-18T13:52:53.823" v="4214" actId="14100"/>
          <ac:spMkLst>
            <pc:docMk/>
            <pc:sldMk cId="3848422598" sldId="260"/>
            <ac:spMk id="14" creationId="{AB8EF97E-9399-A3AE-A8F2-419562701864}"/>
          </ac:spMkLst>
        </pc:spChg>
        <pc:spChg chg="add mod">
          <ac:chgData name="Levi Felzien" userId="6d9cef75-b970-4254-be8a-388c643761af" providerId="ADAL" clId="{125209D6-9021-490B-90FE-074BC0E3F4EA}" dt="2025-08-05T12:57:36.901" v="321" actId="688"/>
          <ac:spMkLst>
            <pc:docMk/>
            <pc:sldMk cId="3848422598" sldId="260"/>
            <ac:spMk id="15" creationId="{5899C2CA-6326-A29E-663C-969E166E72CD}"/>
          </ac:spMkLst>
        </pc:spChg>
        <pc:spChg chg="add mod">
          <ac:chgData name="Levi Felzien" userId="6d9cef75-b970-4254-be8a-388c643761af" providerId="ADAL" clId="{125209D6-9021-490B-90FE-074BC0E3F4EA}" dt="2025-08-05T12:56:47.209" v="311" actId="1076"/>
          <ac:spMkLst>
            <pc:docMk/>
            <pc:sldMk cId="3848422598" sldId="260"/>
            <ac:spMk id="16" creationId="{9837019F-B7A8-7EB2-9B6B-9DBDA5F60E80}"/>
          </ac:spMkLst>
        </pc:spChg>
        <pc:spChg chg="add mod">
          <ac:chgData name="Levi Felzien" userId="6d9cef75-b970-4254-be8a-388c643761af" providerId="ADAL" clId="{125209D6-9021-490B-90FE-074BC0E3F4EA}" dt="2025-08-05T12:57:43" v="322" actId="14100"/>
          <ac:spMkLst>
            <pc:docMk/>
            <pc:sldMk cId="3848422598" sldId="260"/>
            <ac:spMk id="17" creationId="{0C7DCA35-592A-1560-3E50-135C9881E7AB}"/>
          </ac:spMkLst>
        </pc:spChg>
        <pc:spChg chg="add mod">
          <ac:chgData name="Levi Felzien" userId="6d9cef75-b970-4254-be8a-388c643761af" providerId="ADAL" clId="{125209D6-9021-490B-90FE-074BC0E3F4EA}" dt="2025-08-05T13:03:40.056" v="600" actId="207"/>
          <ac:spMkLst>
            <pc:docMk/>
            <pc:sldMk cId="3848422598" sldId="260"/>
            <ac:spMk id="18" creationId="{F02E3FF5-F700-1C04-3BEB-2D343B64F349}"/>
          </ac:spMkLst>
        </pc:spChg>
        <pc:spChg chg="add mod">
          <ac:chgData name="Levi Felzien" userId="6d9cef75-b970-4254-be8a-388c643761af" providerId="ADAL" clId="{125209D6-9021-490B-90FE-074BC0E3F4EA}" dt="2025-08-18T13:52:59.713" v="4215" actId="14100"/>
          <ac:spMkLst>
            <pc:docMk/>
            <pc:sldMk cId="3848422598" sldId="260"/>
            <ac:spMk id="19" creationId="{1F6A8186-6F56-8733-2FB1-6772446A2753}"/>
          </ac:spMkLst>
        </pc:spChg>
        <pc:spChg chg="add mod">
          <ac:chgData name="Levi Felzien" userId="6d9cef75-b970-4254-be8a-388c643761af" providerId="ADAL" clId="{125209D6-9021-490B-90FE-074BC0E3F4EA}" dt="2025-08-11T17:27:44.969" v="3986" actId="1076"/>
          <ac:spMkLst>
            <pc:docMk/>
            <pc:sldMk cId="3848422598" sldId="260"/>
            <ac:spMk id="20" creationId="{D7D8806B-9DAA-16F0-AD26-364D1B1D0619}"/>
          </ac:spMkLst>
        </pc:spChg>
        <pc:spChg chg="add mod">
          <ac:chgData name="Levi Felzien" userId="6d9cef75-b970-4254-be8a-388c643761af" providerId="ADAL" clId="{125209D6-9021-490B-90FE-074BC0E3F4EA}" dt="2025-08-11T17:28:05.099" v="3991" actId="1076"/>
          <ac:spMkLst>
            <pc:docMk/>
            <pc:sldMk cId="3848422598" sldId="260"/>
            <ac:spMk id="22" creationId="{B2543435-4DCF-6A2C-AF8F-A8BA9CDD69C3}"/>
          </ac:spMkLst>
        </pc:spChg>
        <pc:picChg chg="add mod">
          <ac:chgData name="Levi Felzien" userId="6d9cef75-b970-4254-be8a-388c643761af" providerId="ADAL" clId="{125209D6-9021-490B-90FE-074BC0E3F4EA}" dt="2025-08-11T14:52:17.914" v="3642" actId="692"/>
          <ac:picMkLst>
            <pc:docMk/>
            <pc:sldMk cId="3848422598" sldId="260"/>
            <ac:picMk id="5" creationId="{28D58C15-3DEF-3B7A-BD57-027FFEB7B656}"/>
          </ac:picMkLst>
        </pc:picChg>
        <pc:picChg chg="add mod">
          <ac:chgData name="Levi Felzien" userId="6d9cef75-b970-4254-be8a-388c643761af" providerId="ADAL" clId="{125209D6-9021-490B-90FE-074BC0E3F4EA}" dt="2025-08-05T12:54:32.865" v="288" actId="1076"/>
          <ac:picMkLst>
            <pc:docMk/>
            <pc:sldMk cId="3848422598" sldId="260"/>
            <ac:picMk id="6" creationId="{5C406F38-0C51-53A7-8097-36A145357F2F}"/>
          </ac:picMkLst>
        </pc:picChg>
        <pc:picChg chg="add mod">
          <ac:chgData name="Levi Felzien" userId="6d9cef75-b970-4254-be8a-388c643761af" providerId="ADAL" clId="{125209D6-9021-490B-90FE-074BC0E3F4EA}" dt="2025-08-11T14:54:42.826" v="3652" actId="1076"/>
          <ac:picMkLst>
            <pc:docMk/>
            <pc:sldMk cId="3848422598" sldId="260"/>
            <ac:picMk id="8" creationId="{39701DA3-9B4D-368F-A666-F5C7014D62A1}"/>
          </ac:picMkLst>
        </pc:picChg>
        <pc:picChg chg="add del mod">
          <ac:chgData name="Levi Felzien" userId="6d9cef75-b970-4254-be8a-388c643761af" providerId="ADAL" clId="{125209D6-9021-490B-90FE-074BC0E3F4EA}" dt="2025-08-05T12:45:52.090" v="20" actId="478"/>
          <ac:picMkLst>
            <pc:docMk/>
            <pc:sldMk cId="3848422598" sldId="260"/>
            <ac:picMk id="8" creationId="{9904114F-46AF-89D5-D58A-BB637ACEA285}"/>
          </ac:picMkLst>
        </pc:picChg>
        <pc:picChg chg="add mod">
          <ac:chgData name="Levi Felzien" userId="6d9cef75-b970-4254-be8a-388c643761af" providerId="ADAL" clId="{125209D6-9021-490B-90FE-074BC0E3F4EA}" dt="2025-08-05T13:09:03.194" v="750" actId="14100"/>
          <ac:picMkLst>
            <pc:docMk/>
            <pc:sldMk cId="3848422598" sldId="260"/>
            <ac:picMk id="10" creationId="{E59F887B-42ED-02AA-7C68-63E243C47699}"/>
          </ac:picMkLst>
        </pc:picChg>
        <pc:picChg chg="add mod">
          <ac:chgData name="Levi Felzien" userId="6d9cef75-b970-4254-be8a-388c643761af" providerId="ADAL" clId="{125209D6-9021-490B-90FE-074BC0E3F4EA}" dt="2025-08-05T13:09:08.123" v="751" actId="14100"/>
          <ac:picMkLst>
            <pc:docMk/>
            <pc:sldMk cId="3848422598" sldId="260"/>
            <ac:picMk id="12" creationId="{41CBB6CE-809E-1C0C-E4E7-E109BDC3EF4F}"/>
          </ac:picMkLst>
        </pc:picChg>
        <pc:picChg chg="add mod">
          <ac:chgData name="Levi Felzien" userId="6d9cef75-b970-4254-be8a-388c643761af" providerId="ADAL" clId="{125209D6-9021-490B-90FE-074BC0E3F4EA}" dt="2025-08-05T19:39:43.623" v="2762" actId="14100"/>
          <ac:picMkLst>
            <pc:docMk/>
            <pc:sldMk cId="3848422598" sldId="260"/>
            <ac:picMk id="21" creationId="{699D3CA3-B9F9-46E7-EAA7-A5CB776B1B73}"/>
          </ac:picMkLst>
        </pc:picChg>
        <pc:picChg chg="add mod">
          <ac:chgData name="Levi Felzien" userId="6d9cef75-b970-4254-be8a-388c643761af" providerId="ADAL" clId="{125209D6-9021-490B-90FE-074BC0E3F4EA}" dt="2025-08-05T19:39:46.310" v="2763" actId="14100"/>
          <ac:picMkLst>
            <pc:docMk/>
            <pc:sldMk cId="3848422598" sldId="260"/>
            <ac:picMk id="23" creationId="{AEB05338-5DC9-CBE2-DDA4-355C487707C3}"/>
          </ac:picMkLst>
        </pc:picChg>
        <pc:picChg chg="add mod">
          <ac:chgData name="Levi Felzien" userId="6d9cef75-b970-4254-be8a-388c643761af" providerId="ADAL" clId="{125209D6-9021-490B-90FE-074BC0E3F4EA}" dt="2025-08-05T19:39:31.284" v="2760" actId="14100"/>
          <ac:picMkLst>
            <pc:docMk/>
            <pc:sldMk cId="3848422598" sldId="260"/>
            <ac:picMk id="25" creationId="{12A268DC-3B30-4616-14A9-95697E1D6D8C}"/>
          </ac:picMkLst>
        </pc:picChg>
      </pc:sldChg>
      <pc:sldChg chg="addSp delSp modSp new mod ord">
        <pc:chgData name="Levi Felzien" userId="6d9cef75-b970-4254-be8a-388c643761af" providerId="ADAL" clId="{125209D6-9021-490B-90FE-074BC0E3F4EA}" dt="2025-08-11T21:36:12.735" v="4195" actId="255"/>
        <pc:sldMkLst>
          <pc:docMk/>
          <pc:sldMk cId="3317839859" sldId="261"/>
        </pc:sldMkLst>
        <pc:spChg chg="mod">
          <ac:chgData name="Levi Felzien" userId="6d9cef75-b970-4254-be8a-388c643761af" providerId="ADAL" clId="{125209D6-9021-490B-90FE-074BC0E3F4EA}" dt="2025-08-11T21:29:15.611" v="4117" actId="1076"/>
          <ac:spMkLst>
            <pc:docMk/>
            <pc:sldMk cId="3317839859" sldId="261"/>
            <ac:spMk id="2" creationId="{9FA37195-0934-2738-B979-44F0C80B9DD0}"/>
          </ac:spMkLst>
        </pc:spChg>
        <pc:spChg chg="mod">
          <ac:chgData name="Levi Felzien" userId="6d9cef75-b970-4254-be8a-388c643761af" providerId="ADAL" clId="{125209D6-9021-490B-90FE-074BC0E3F4EA}" dt="2025-08-11T21:36:12.735" v="4195" actId="255"/>
          <ac:spMkLst>
            <pc:docMk/>
            <pc:sldMk cId="3317839859" sldId="261"/>
            <ac:spMk id="3" creationId="{77D4DC27-933A-6576-3942-996D8F5A3C83}"/>
          </ac:spMkLst>
        </pc:spChg>
        <pc:spChg chg="add mod">
          <ac:chgData name="Levi Felzien" userId="6d9cef75-b970-4254-be8a-388c643761af" providerId="ADAL" clId="{125209D6-9021-490B-90FE-074BC0E3F4EA}" dt="2025-08-11T21:36:01.979" v="4193" actId="255"/>
          <ac:spMkLst>
            <pc:docMk/>
            <pc:sldMk cId="3317839859" sldId="261"/>
            <ac:spMk id="8" creationId="{9138956A-F930-F631-CAE0-58953EBA65BB}"/>
          </ac:spMkLst>
        </pc:spChg>
        <pc:spChg chg="add mod">
          <ac:chgData name="Levi Felzien" userId="6d9cef75-b970-4254-be8a-388c643761af" providerId="ADAL" clId="{125209D6-9021-490B-90FE-074BC0E3F4EA}" dt="2025-08-11T14:48:35.523" v="3607" actId="1076"/>
          <ac:spMkLst>
            <pc:docMk/>
            <pc:sldMk cId="3317839859" sldId="261"/>
            <ac:spMk id="11" creationId="{3BE00774-A0F8-332E-9921-CFDDF2529BF4}"/>
          </ac:spMkLst>
        </pc:spChg>
        <pc:spChg chg="add mod">
          <ac:chgData name="Levi Felzien" userId="6d9cef75-b970-4254-be8a-388c643761af" providerId="ADAL" clId="{125209D6-9021-490B-90FE-074BC0E3F4EA}" dt="2025-08-11T14:48:23.093" v="3605" actId="1076"/>
          <ac:spMkLst>
            <pc:docMk/>
            <pc:sldMk cId="3317839859" sldId="261"/>
            <ac:spMk id="12" creationId="{DED5CB57-17C0-A911-0349-9FEDD7129CD7}"/>
          </ac:spMkLst>
        </pc:spChg>
        <pc:picChg chg="add del mod">
          <ac:chgData name="Levi Felzien" userId="6d9cef75-b970-4254-be8a-388c643761af" providerId="ADAL" clId="{125209D6-9021-490B-90FE-074BC0E3F4EA}" dt="2025-08-05T18:37:08.038" v="1796" actId="478"/>
          <ac:picMkLst>
            <pc:docMk/>
            <pc:sldMk cId="3317839859" sldId="261"/>
            <ac:picMk id="5" creationId="{10DE85DB-53F5-A978-ABE9-7F4EABED9705}"/>
          </ac:picMkLst>
        </pc:picChg>
        <pc:picChg chg="add del mod">
          <ac:chgData name="Levi Felzien" userId="6d9cef75-b970-4254-be8a-388c643761af" providerId="ADAL" clId="{125209D6-9021-490B-90FE-074BC0E3F4EA}" dt="2025-08-05T13:35:46.759" v="802" actId="478"/>
          <ac:picMkLst>
            <pc:docMk/>
            <pc:sldMk cId="3317839859" sldId="261"/>
            <ac:picMk id="7" creationId="{B3A8D9CE-04CC-29F8-2166-AFB36E6E9CDF}"/>
          </ac:picMkLst>
        </pc:picChg>
        <pc:picChg chg="add mod">
          <ac:chgData name="Levi Felzien" userId="6d9cef75-b970-4254-be8a-388c643761af" providerId="ADAL" clId="{125209D6-9021-490B-90FE-074BC0E3F4EA}" dt="2025-08-11T14:48:16.003" v="3603" actId="1076"/>
          <ac:picMkLst>
            <pc:docMk/>
            <pc:sldMk cId="3317839859" sldId="261"/>
            <ac:picMk id="9" creationId="{33CE64CD-8117-766D-8E89-D1FFC11F8E90}"/>
          </ac:picMkLst>
        </pc:picChg>
        <pc:picChg chg="add mod">
          <ac:chgData name="Levi Felzien" userId="6d9cef75-b970-4254-be8a-388c643761af" providerId="ADAL" clId="{125209D6-9021-490B-90FE-074BC0E3F4EA}" dt="2025-08-11T14:48:18.896" v="3604" actId="1076"/>
          <ac:picMkLst>
            <pc:docMk/>
            <pc:sldMk cId="3317839859" sldId="261"/>
            <ac:picMk id="10" creationId="{949DC434-C6B1-922C-6398-B7C1199FACC1}"/>
          </ac:picMkLst>
        </pc:picChg>
        <pc:cxnChg chg="add mod">
          <ac:chgData name="Levi Felzien" userId="6d9cef75-b970-4254-be8a-388c643761af" providerId="ADAL" clId="{125209D6-9021-490B-90FE-074BC0E3F4EA}" dt="2025-08-11T14:48:40.006" v="3608" actId="14100"/>
          <ac:cxnSpMkLst>
            <pc:docMk/>
            <pc:sldMk cId="3317839859" sldId="261"/>
            <ac:cxnSpMk id="14" creationId="{B4E5DD96-4A79-176E-5C97-47D288ACF349}"/>
          </ac:cxnSpMkLst>
        </pc:cxnChg>
        <pc:cxnChg chg="add mod">
          <ac:chgData name="Levi Felzien" userId="6d9cef75-b970-4254-be8a-388c643761af" providerId="ADAL" clId="{125209D6-9021-490B-90FE-074BC0E3F4EA}" dt="2025-08-11T14:48:26.974" v="3606" actId="14100"/>
          <ac:cxnSpMkLst>
            <pc:docMk/>
            <pc:sldMk cId="3317839859" sldId="261"/>
            <ac:cxnSpMk id="16" creationId="{61BAFCC6-E7CE-A396-A09C-665C15AEC0C9}"/>
          </ac:cxnSpMkLst>
        </pc:cxnChg>
      </pc:sldChg>
      <pc:sldChg chg="addSp modSp new mod">
        <pc:chgData name="Levi Felzien" userId="6d9cef75-b970-4254-be8a-388c643761af" providerId="ADAL" clId="{125209D6-9021-490B-90FE-074BC0E3F4EA}" dt="2025-08-11T21:31:37.969" v="4150" actId="2711"/>
        <pc:sldMkLst>
          <pc:docMk/>
          <pc:sldMk cId="1634954966" sldId="262"/>
        </pc:sldMkLst>
        <pc:spChg chg="mod">
          <ac:chgData name="Levi Felzien" userId="6d9cef75-b970-4254-be8a-388c643761af" providerId="ADAL" clId="{125209D6-9021-490B-90FE-074BC0E3F4EA}" dt="2025-08-11T21:30:05.053" v="4123" actId="255"/>
          <ac:spMkLst>
            <pc:docMk/>
            <pc:sldMk cId="1634954966" sldId="262"/>
            <ac:spMk id="2" creationId="{237829F1-A95A-6BDF-9BD6-FFD618FDDF4D}"/>
          </ac:spMkLst>
        </pc:spChg>
        <pc:spChg chg="mod">
          <ac:chgData name="Levi Felzien" userId="6d9cef75-b970-4254-be8a-388c643761af" providerId="ADAL" clId="{125209D6-9021-490B-90FE-074BC0E3F4EA}" dt="2025-08-11T21:31:37.969" v="4150" actId="2711"/>
          <ac:spMkLst>
            <pc:docMk/>
            <pc:sldMk cId="1634954966" sldId="262"/>
            <ac:spMk id="3" creationId="{44CED365-A8B0-D4BD-6F0F-90EEC9A875E4}"/>
          </ac:spMkLst>
        </pc:spChg>
        <pc:spChg chg="add mod">
          <ac:chgData name="Levi Felzien" userId="6d9cef75-b970-4254-be8a-388c643761af" providerId="ADAL" clId="{125209D6-9021-490B-90FE-074BC0E3F4EA}" dt="2025-08-11T17:12:24.672" v="3731" actId="1076"/>
          <ac:spMkLst>
            <pc:docMk/>
            <pc:sldMk cId="1634954966" sldId="262"/>
            <ac:spMk id="6" creationId="{0B549634-693C-E9FD-3C81-7B34F91F723A}"/>
          </ac:spMkLst>
        </pc:spChg>
        <pc:picChg chg="add mod">
          <ac:chgData name="Levi Felzien" userId="6d9cef75-b970-4254-be8a-388c643761af" providerId="ADAL" clId="{125209D6-9021-490B-90FE-074BC0E3F4EA}" dt="2025-08-11T17:12:20.776" v="3730" actId="1076"/>
          <ac:picMkLst>
            <pc:docMk/>
            <pc:sldMk cId="1634954966" sldId="262"/>
            <ac:picMk id="5" creationId="{96A635B4-FB57-9946-8428-721751C96289}"/>
          </ac:picMkLst>
        </pc:picChg>
      </pc:sldChg>
      <pc:sldChg chg="addSp delSp modSp new mod ord">
        <pc:chgData name="Levi Felzien" userId="6d9cef75-b970-4254-be8a-388c643761af" providerId="ADAL" clId="{125209D6-9021-490B-90FE-074BC0E3F4EA}" dt="2025-08-11T21:14:20.675" v="4111" actId="207"/>
        <pc:sldMkLst>
          <pc:docMk/>
          <pc:sldMk cId="4119650610" sldId="263"/>
        </pc:sldMkLst>
        <pc:spChg chg="mod">
          <ac:chgData name="Levi Felzien" userId="6d9cef75-b970-4254-be8a-388c643761af" providerId="ADAL" clId="{125209D6-9021-490B-90FE-074BC0E3F4EA}" dt="2025-08-11T14:45:17.735" v="3572" actId="1076"/>
          <ac:spMkLst>
            <pc:docMk/>
            <pc:sldMk cId="4119650610" sldId="263"/>
            <ac:spMk id="2" creationId="{AB474983-BD00-5F69-839D-48815E4D216E}"/>
          </ac:spMkLst>
        </pc:spChg>
        <pc:spChg chg="mod">
          <ac:chgData name="Levi Felzien" userId="6d9cef75-b970-4254-be8a-388c643761af" providerId="ADAL" clId="{125209D6-9021-490B-90FE-074BC0E3F4EA}" dt="2025-08-11T14:45:21.709" v="3573" actId="1076"/>
          <ac:spMkLst>
            <pc:docMk/>
            <pc:sldMk cId="4119650610" sldId="263"/>
            <ac:spMk id="3" creationId="{4E51FF8E-2712-F0A2-0052-3BD7159AAABF}"/>
          </ac:spMkLst>
        </pc:spChg>
        <pc:spChg chg="mod">
          <ac:chgData name="Levi Felzien" userId="6d9cef75-b970-4254-be8a-388c643761af" providerId="ADAL" clId="{125209D6-9021-490B-90FE-074BC0E3F4EA}" dt="2025-08-11T15:43:59.959" v="3660" actId="1076"/>
          <ac:spMkLst>
            <pc:docMk/>
            <pc:sldMk cId="4119650610" sldId="263"/>
            <ac:spMk id="6" creationId="{E51BA33E-C6BC-C147-D2FE-1FF4E1F292CE}"/>
          </ac:spMkLst>
        </pc:spChg>
        <pc:spChg chg="add del mod">
          <ac:chgData name="Levi Felzien" userId="6d9cef75-b970-4254-be8a-388c643761af" providerId="ADAL" clId="{125209D6-9021-490B-90FE-074BC0E3F4EA}" dt="2025-08-05T17:21:25.239" v="865"/>
          <ac:spMkLst>
            <pc:docMk/>
            <pc:sldMk cId="4119650610" sldId="263"/>
            <ac:spMk id="8" creationId="{AD9DB3D5-9915-C9AA-EC96-016C37CAC20A}"/>
          </ac:spMkLst>
        </pc:spChg>
        <pc:spChg chg="add mod">
          <ac:chgData name="Levi Felzien" userId="6d9cef75-b970-4254-be8a-388c643761af" providerId="ADAL" clId="{125209D6-9021-490B-90FE-074BC0E3F4EA}" dt="2025-08-11T21:14:20.675" v="4111" actId="207"/>
          <ac:spMkLst>
            <pc:docMk/>
            <pc:sldMk cId="4119650610" sldId="263"/>
            <ac:spMk id="11" creationId="{C63C3848-CD68-3BFA-0CD1-0A94CE21230E}"/>
          </ac:spMkLst>
        </pc:spChg>
        <pc:spChg chg="add mod">
          <ac:chgData name="Levi Felzien" userId="6d9cef75-b970-4254-be8a-388c643761af" providerId="ADAL" clId="{125209D6-9021-490B-90FE-074BC0E3F4EA}" dt="2025-08-11T14:45:31.409" v="3575" actId="1076"/>
          <ac:spMkLst>
            <pc:docMk/>
            <pc:sldMk cId="4119650610" sldId="263"/>
            <ac:spMk id="12" creationId="{1E4A71B4-F5EA-76CD-FD29-09277914FE36}"/>
          </ac:spMkLst>
        </pc:spChg>
        <pc:spChg chg="add del mod">
          <ac:chgData name="Levi Felzien" userId="6d9cef75-b970-4254-be8a-388c643761af" providerId="ADAL" clId="{125209D6-9021-490B-90FE-074BC0E3F4EA}" dt="2025-08-05T17:39:11.928" v="1044" actId="478"/>
          <ac:spMkLst>
            <pc:docMk/>
            <pc:sldMk cId="4119650610" sldId="263"/>
            <ac:spMk id="13" creationId="{C97A4821-A0D5-AC38-AF07-90652FD13468}"/>
          </ac:spMkLst>
        </pc:spChg>
        <pc:picChg chg="add del">
          <ac:chgData name="Levi Felzien" userId="6d9cef75-b970-4254-be8a-388c643761af" providerId="ADAL" clId="{125209D6-9021-490B-90FE-074BC0E3F4EA}" dt="2025-08-05T14:10:36.911" v="816" actId="22"/>
          <ac:picMkLst>
            <pc:docMk/>
            <pc:sldMk cId="4119650610" sldId="263"/>
            <ac:picMk id="5" creationId="{81F50600-DA52-DB69-5FF8-381B6EE73495}"/>
          </ac:picMkLst>
        </pc:picChg>
        <pc:picChg chg="add mod">
          <ac:chgData name="Levi Felzien" userId="6d9cef75-b970-4254-be8a-388c643761af" providerId="ADAL" clId="{125209D6-9021-490B-90FE-074BC0E3F4EA}" dt="2025-08-11T14:45:24.724" v="3574" actId="1076"/>
          <ac:picMkLst>
            <pc:docMk/>
            <pc:sldMk cId="4119650610" sldId="263"/>
            <ac:picMk id="7" creationId="{0B637711-7C70-CD80-5A9A-9865B1427D64}"/>
          </ac:picMkLst>
        </pc:picChg>
        <pc:picChg chg="add mod">
          <ac:chgData name="Levi Felzien" userId="6d9cef75-b970-4254-be8a-388c643761af" providerId="ADAL" clId="{125209D6-9021-490B-90FE-074BC0E3F4EA}" dt="2025-08-11T14:45:36.019" v="3576" actId="1076"/>
          <ac:picMkLst>
            <pc:docMk/>
            <pc:sldMk cId="4119650610" sldId="263"/>
            <ac:picMk id="10" creationId="{A896F216-5531-27E7-0D3E-50217FC7DA50}"/>
          </ac:picMkLst>
        </pc:picChg>
        <pc:picChg chg="add mod">
          <ac:chgData name="Levi Felzien" userId="6d9cef75-b970-4254-be8a-388c643761af" providerId="ADAL" clId="{125209D6-9021-490B-90FE-074BC0E3F4EA}" dt="2025-08-11T14:45:43.929" v="3578" actId="1076"/>
          <ac:picMkLst>
            <pc:docMk/>
            <pc:sldMk cId="4119650610" sldId="263"/>
            <ac:picMk id="15" creationId="{819A3ED1-194C-7987-41AD-AB377D0F6CDF}"/>
          </ac:picMkLst>
        </pc:picChg>
        <pc:picChg chg="add mod">
          <ac:chgData name="Levi Felzien" userId="6d9cef75-b970-4254-be8a-388c643761af" providerId="ADAL" clId="{125209D6-9021-490B-90FE-074BC0E3F4EA}" dt="2025-08-11T14:45:46.807" v="3579" actId="1076"/>
          <ac:picMkLst>
            <pc:docMk/>
            <pc:sldMk cId="4119650610" sldId="263"/>
            <ac:picMk id="16" creationId="{1D09E38D-2090-20F6-4137-45941C910CE8}"/>
          </ac:picMkLst>
        </pc:picChg>
        <pc:picChg chg="add del mod">
          <ac:chgData name="Levi Felzien" userId="6d9cef75-b970-4254-be8a-388c643761af" providerId="ADAL" clId="{125209D6-9021-490B-90FE-074BC0E3F4EA}" dt="2025-08-05T17:55:31.618" v="1227" actId="478"/>
          <ac:picMkLst>
            <pc:docMk/>
            <pc:sldMk cId="4119650610" sldId="263"/>
            <ac:picMk id="19" creationId="{4639D7E7-B4DE-518E-F44C-FE8F1C03DD94}"/>
          </ac:picMkLst>
        </pc:picChg>
        <pc:cxnChg chg="add mod">
          <ac:chgData name="Levi Felzien" userId="6d9cef75-b970-4254-be8a-388c643761af" providerId="ADAL" clId="{125209D6-9021-490B-90FE-074BC0E3F4EA}" dt="2025-08-11T15:14:07.374" v="3653" actId="14100"/>
          <ac:cxnSpMkLst>
            <pc:docMk/>
            <pc:sldMk cId="4119650610" sldId="263"/>
            <ac:cxnSpMk id="18" creationId="{A4A668DC-85BE-F980-48A9-F03B77173107}"/>
          </ac:cxnSpMkLst>
        </pc:cxnChg>
        <pc:cxnChg chg="add mod">
          <ac:chgData name="Levi Felzien" userId="6d9cef75-b970-4254-be8a-388c643761af" providerId="ADAL" clId="{125209D6-9021-490B-90FE-074BC0E3F4EA}" dt="2025-08-11T20:54:35.095" v="4093" actId="14100"/>
          <ac:cxnSpMkLst>
            <pc:docMk/>
            <pc:sldMk cId="4119650610" sldId="263"/>
            <ac:cxnSpMk id="21" creationId="{D6B1FB39-69A9-7247-CA47-26AA16BFC1FF}"/>
          </ac:cxnSpMkLst>
        </pc:cxnChg>
      </pc:sldChg>
      <pc:sldChg chg="addSp delSp modSp new mod ord">
        <pc:chgData name="Levi Felzien" userId="6d9cef75-b970-4254-be8a-388c643761af" providerId="ADAL" clId="{125209D6-9021-490B-90FE-074BC0E3F4EA}" dt="2025-08-11T21:28:56.060" v="4115" actId="1076"/>
        <pc:sldMkLst>
          <pc:docMk/>
          <pc:sldMk cId="3870133072" sldId="264"/>
        </pc:sldMkLst>
        <pc:spChg chg="add del mod">
          <ac:chgData name="Levi Felzien" userId="6d9cef75-b970-4254-be8a-388c643761af" providerId="ADAL" clId="{125209D6-9021-490B-90FE-074BC0E3F4EA}" dt="2025-08-11T21:28:56.060" v="4115" actId="1076"/>
          <ac:spMkLst>
            <pc:docMk/>
            <pc:sldMk cId="3870133072" sldId="264"/>
            <ac:spMk id="2" creationId="{2AC6CD41-395E-9384-02DD-2664995A2F60}"/>
          </ac:spMkLst>
        </pc:spChg>
        <pc:spChg chg="del">
          <ac:chgData name="Levi Felzien" userId="6d9cef75-b970-4254-be8a-388c643761af" providerId="ADAL" clId="{125209D6-9021-490B-90FE-074BC0E3F4EA}" dt="2025-08-05T17:39:16.458" v="1045"/>
          <ac:spMkLst>
            <pc:docMk/>
            <pc:sldMk cId="3870133072" sldId="264"/>
            <ac:spMk id="3" creationId="{797A9949-25F0-31BC-02A7-4A0F65150A4A}"/>
          </ac:spMkLst>
        </pc:spChg>
        <pc:spChg chg="add mod">
          <ac:chgData name="Levi Felzien" userId="6d9cef75-b970-4254-be8a-388c643761af" providerId="ADAL" clId="{125209D6-9021-490B-90FE-074BC0E3F4EA}" dt="2025-08-11T14:46:45.560" v="3586" actId="1076"/>
          <ac:spMkLst>
            <pc:docMk/>
            <pc:sldMk cId="3870133072" sldId="264"/>
            <ac:spMk id="4" creationId="{9A75B998-6DC3-CC6E-EF58-63F912F386DC}"/>
          </ac:spMkLst>
        </pc:spChg>
        <pc:spChg chg="add mod">
          <ac:chgData name="Levi Felzien" userId="6d9cef75-b970-4254-be8a-388c643761af" providerId="ADAL" clId="{125209D6-9021-490B-90FE-074BC0E3F4EA}" dt="2025-08-05T17:39:35.246" v="1047"/>
          <ac:spMkLst>
            <pc:docMk/>
            <pc:sldMk cId="3870133072" sldId="264"/>
            <ac:spMk id="5" creationId="{7DA9F238-AE60-671B-B133-249BE2471AE7}"/>
          </ac:spMkLst>
        </pc:spChg>
        <pc:spChg chg="add del mod">
          <ac:chgData name="Levi Felzien" userId="6d9cef75-b970-4254-be8a-388c643761af" providerId="ADAL" clId="{125209D6-9021-490B-90FE-074BC0E3F4EA}" dt="2025-08-05T19:45:54.803" v="2930" actId="478"/>
          <ac:spMkLst>
            <pc:docMk/>
            <pc:sldMk cId="3870133072" sldId="264"/>
            <ac:spMk id="14" creationId="{61B1D545-1ED0-FEAA-BD86-B95EB3293ED3}"/>
          </ac:spMkLst>
        </pc:spChg>
        <pc:spChg chg="add mod ord">
          <ac:chgData name="Levi Felzien" userId="6d9cef75-b970-4254-be8a-388c643761af" providerId="ADAL" clId="{125209D6-9021-490B-90FE-074BC0E3F4EA}" dt="2025-08-11T17:02:53.724" v="3678" actId="1076"/>
          <ac:spMkLst>
            <pc:docMk/>
            <pc:sldMk cId="3870133072" sldId="264"/>
            <ac:spMk id="17" creationId="{D43CAF43-43ED-AAF7-46AF-01972141E35E}"/>
          </ac:spMkLst>
        </pc:spChg>
        <pc:spChg chg="add del mod">
          <ac:chgData name="Levi Felzien" userId="6d9cef75-b970-4254-be8a-388c643761af" providerId="ADAL" clId="{125209D6-9021-490B-90FE-074BC0E3F4EA}" dt="2025-08-05T18:23:52.921" v="1618" actId="478"/>
          <ac:spMkLst>
            <pc:docMk/>
            <pc:sldMk cId="3870133072" sldId="264"/>
            <ac:spMk id="23" creationId="{DB6CF689-1E55-FBFA-C509-0D84DC07545A}"/>
          </ac:spMkLst>
        </pc:spChg>
        <pc:picChg chg="add mod">
          <ac:chgData name="Levi Felzien" userId="6d9cef75-b970-4254-be8a-388c643761af" providerId="ADAL" clId="{125209D6-9021-490B-90FE-074BC0E3F4EA}" dt="2025-08-11T17:02:26.661" v="3672" actId="1076"/>
          <ac:picMkLst>
            <pc:docMk/>
            <pc:sldMk cId="3870133072" sldId="264"/>
            <ac:picMk id="6" creationId="{B9595AE9-52F3-C764-DE06-70CDE2376C73}"/>
          </ac:picMkLst>
        </pc:picChg>
        <pc:picChg chg="add del mod">
          <ac:chgData name="Levi Felzien" userId="6d9cef75-b970-4254-be8a-388c643761af" providerId="ADAL" clId="{125209D6-9021-490B-90FE-074BC0E3F4EA}" dt="2025-08-05T18:07:20.662" v="1546" actId="478"/>
          <ac:picMkLst>
            <pc:docMk/>
            <pc:sldMk cId="3870133072" sldId="264"/>
            <ac:picMk id="7" creationId="{C4114229-DD60-927E-714D-F3428E0A9F31}"/>
          </ac:picMkLst>
        </pc:picChg>
        <pc:picChg chg="add del mod">
          <ac:chgData name="Levi Felzien" userId="6d9cef75-b970-4254-be8a-388c643761af" providerId="ADAL" clId="{125209D6-9021-490B-90FE-074BC0E3F4EA}" dt="2025-08-11T17:01:56.009" v="3665" actId="478"/>
          <ac:picMkLst>
            <pc:docMk/>
            <pc:sldMk cId="3870133072" sldId="264"/>
            <ac:picMk id="13" creationId="{E8BC8A9A-D584-1710-064F-9C0B4DFDC457}"/>
          </ac:picMkLst>
        </pc:picChg>
        <pc:picChg chg="add mod">
          <ac:chgData name="Levi Felzien" userId="6d9cef75-b970-4254-be8a-388c643761af" providerId="ADAL" clId="{125209D6-9021-490B-90FE-074BC0E3F4EA}" dt="2025-08-11T14:46:31.823" v="3584" actId="1076"/>
          <ac:picMkLst>
            <pc:docMk/>
            <pc:sldMk cId="3870133072" sldId="264"/>
            <ac:picMk id="16" creationId="{3CCECB9E-E615-0431-7D5B-AF53967C17A6}"/>
          </ac:picMkLst>
        </pc:picChg>
        <pc:picChg chg="add del mod">
          <ac:chgData name="Levi Felzien" userId="6d9cef75-b970-4254-be8a-388c643761af" providerId="ADAL" clId="{125209D6-9021-490B-90FE-074BC0E3F4EA}" dt="2025-08-05T19:45:56.963" v="2931" actId="478"/>
          <ac:picMkLst>
            <pc:docMk/>
            <pc:sldMk cId="3870133072" sldId="264"/>
            <ac:picMk id="28" creationId="{FE6BE13D-217E-E82F-793C-EB1CF5131A35}"/>
          </ac:picMkLst>
        </pc:picChg>
        <pc:cxnChg chg="add mod ord">
          <ac:chgData name="Levi Felzien" userId="6d9cef75-b970-4254-be8a-388c643761af" providerId="ADAL" clId="{125209D6-9021-490B-90FE-074BC0E3F4EA}" dt="2025-08-11T17:02:56.894" v="3679" actId="14100"/>
          <ac:cxnSpMkLst>
            <pc:docMk/>
            <pc:sldMk cId="3870133072" sldId="264"/>
            <ac:cxnSpMk id="9" creationId="{8D56C700-7816-EEE0-2C3F-90B54545944D}"/>
          </ac:cxnSpMkLst>
        </pc:cxnChg>
        <pc:cxnChg chg="add del mod ord">
          <ac:chgData name="Levi Felzien" userId="6d9cef75-b970-4254-be8a-388c643761af" providerId="ADAL" clId="{125209D6-9021-490B-90FE-074BC0E3F4EA}" dt="2025-08-05T18:11:33.163" v="1580" actId="478"/>
          <ac:cxnSpMkLst>
            <pc:docMk/>
            <pc:sldMk cId="3870133072" sldId="264"/>
            <ac:cxnSpMk id="11" creationId="{25C92830-5CF0-C7CB-467E-506C73616A81}"/>
          </ac:cxnSpMkLst>
        </pc:cxnChg>
        <pc:cxnChg chg="add del mod">
          <ac:chgData name="Levi Felzien" userId="6d9cef75-b970-4254-be8a-388c643761af" providerId="ADAL" clId="{125209D6-9021-490B-90FE-074BC0E3F4EA}" dt="2025-08-05T18:23:55.286" v="1619" actId="478"/>
          <ac:cxnSpMkLst>
            <pc:docMk/>
            <pc:sldMk cId="3870133072" sldId="264"/>
            <ac:cxnSpMk id="25" creationId="{65F24807-154C-A610-0FAF-1F2877ACF9D6}"/>
          </ac:cxnSpMkLst>
        </pc:cxnChg>
      </pc:sldChg>
      <pc:sldChg chg="addSp delSp modSp new mod">
        <pc:chgData name="Levi Felzien" userId="6d9cef75-b970-4254-be8a-388c643761af" providerId="ADAL" clId="{125209D6-9021-490B-90FE-074BC0E3F4EA}" dt="2025-08-11T21:54:56.429" v="4213" actId="688"/>
        <pc:sldMkLst>
          <pc:docMk/>
          <pc:sldMk cId="3170548507" sldId="265"/>
        </pc:sldMkLst>
        <pc:spChg chg="mod">
          <ac:chgData name="Levi Felzien" userId="6d9cef75-b970-4254-be8a-388c643761af" providerId="ADAL" clId="{125209D6-9021-490B-90FE-074BC0E3F4EA}" dt="2025-08-11T21:36:43.939" v="4196" actId="1076"/>
          <ac:spMkLst>
            <pc:docMk/>
            <pc:sldMk cId="3170548507" sldId="265"/>
            <ac:spMk id="2" creationId="{7801DE62-6DE7-4C3A-8832-31B2F65B2411}"/>
          </ac:spMkLst>
        </pc:spChg>
        <pc:spChg chg="del">
          <ac:chgData name="Levi Felzien" userId="6d9cef75-b970-4254-be8a-388c643761af" providerId="ADAL" clId="{125209D6-9021-490B-90FE-074BC0E3F4EA}" dt="2025-08-05T18:23:29.163" v="1614"/>
          <ac:spMkLst>
            <pc:docMk/>
            <pc:sldMk cId="3170548507" sldId="265"/>
            <ac:spMk id="3" creationId="{0ABAABC2-7A7E-6668-6098-A52E65D46E4B}"/>
          </ac:spMkLst>
        </pc:spChg>
        <pc:spChg chg="add mod ord">
          <ac:chgData name="Levi Felzien" userId="6d9cef75-b970-4254-be8a-388c643761af" providerId="ADAL" clId="{125209D6-9021-490B-90FE-074BC0E3F4EA}" dt="2025-08-11T17:17:03.359" v="3891" actId="1076"/>
          <ac:spMkLst>
            <pc:docMk/>
            <pc:sldMk cId="3170548507" sldId="265"/>
            <ac:spMk id="7" creationId="{5CC47136-81B0-7242-BC85-B4AF04BE20D4}"/>
          </ac:spMkLst>
        </pc:spChg>
        <pc:spChg chg="add mod">
          <ac:chgData name="Levi Felzien" userId="6d9cef75-b970-4254-be8a-388c643761af" providerId="ADAL" clId="{125209D6-9021-490B-90FE-074BC0E3F4EA}" dt="2025-08-11T14:47:22.557" v="3593" actId="1076"/>
          <ac:spMkLst>
            <pc:docMk/>
            <pc:sldMk cId="3170548507" sldId="265"/>
            <ac:spMk id="11" creationId="{F4411572-58B0-8BF4-B1FD-508C7C680D8A}"/>
          </ac:spMkLst>
        </pc:spChg>
        <pc:spChg chg="add mod">
          <ac:chgData name="Levi Felzien" userId="6d9cef75-b970-4254-be8a-388c643761af" providerId="ADAL" clId="{125209D6-9021-490B-90FE-074BC0E3F4EA}" dt="2025-08-11T14:47:47.789" v="3598" actId="1076"/>
          <ac:spMkLst>
            <pc:docMk/>
            <pc:sldMk cId="3170548507" sldId="265"/>
            <ac:spMk id="12" creationId="{1143BC8E-5D76-0E29-4EDD-94BFC984D166}"/>
          </ac:spMkLst>
        </pc:spChg>
        <pc:spChg chg="add mod">
          <ac:chgData name="Levi Felzien" userId="6d9cef75-b970-4254-be8a-388c643761af" providerId="ADAL" clId="{125209D6-9021-490B-90FE-074BC0E3F4EA}" dt="2025-08-11T17:13:15.079" v="3756" actId="1076"/>
          <ac:spMkLst>
            <pc:docMk/>
            <pc:sldMk cId="3170548507" sldId="265"/>
            <ac:spMk id="13" creationId="{D725BE68-5B6A-4B45-73F9-7B81FBE55170}"/>
          </ac:spMkLst>
        </pc:spChg>
        <pc:spChg chg="add mod">
          <ac:chgData name="Levi Felzien" userId="6d9cef75-b970-4254-be8a-388c643761af" providerId="ADAL" clId="{125209D6-9021-490B-90FE-074BC0E3F4EA}" dt="2025-08-11T17:13:09.760" v="3755" actId="1076"/>
          <ac:spMkLst>
            <pc:docMk/>
            <pc:sldMk cId="3170548507" sldId="265"/>
            <ac:spMk id="14" creationId="{07F76D64-9A61-7FB3-646F-B214558F4CA0}"/>
          </ac:spMkLst>
        </pc:spChg>
        <pc:spChg chg="add mod">
          <ac:chgData name="Levi Felzien" userId="6d9cef75-b970-4254-be8a-388c643761af" providerId="ADAL" clId="{125209D6-9021-490B-90FE-074BC0E3F4EA}" dt="2025-08-11T17:13:03.599" v="3754" actId="1076"/>
          <ac:spMkLst>
            <pc:docMk/>
            <pc:sldMk cId="3170548507" sldId="265"/>
            <ac:spMk id="15" creationId="{16FCB7A0-3837-C374-3C56-99E23C219BE9}"/>
          </ac:spMkLst>
        </pc:spChg>
        <pc:spChg chg="add mod">
          <ac:chgData name="Levi Felzien" userId="6d9cef75-b970-4254-be8a-388c643761af" providerId="ADAL" clId="{125209D6-9021-490B-90FE-074BC0E3F4EA}" dt="2025-08-11T14:47:34.311" v="3596" actId="1076"/>
          <ac:spMkLst>
            <pc:docMk/>
            <pc:sldMk cId="3170548507" sldId="265"/>
            <ac:spMk id="16" creationId="{6E80579A-06C1-097D-A7A3-1ADFCF5C209D}"/>
          </ac:spMkLst>
        </pc:spChg>
        <pc:picChg chg="add mod">
          <ac:chgData name="Levi Felzien" userId="6d9cef75-b970-4254-be8a-388c643761af" providerId="ADAL" clId="{125209D6-9021-490B-90FE-074BC0E3F4EA}" dt="2025-08-11T14:47:00.864" v="3588" actId="1076"/>
          <ac:picMkLst>
            <pc:docMk/>
            <pc:sldMk cId="3170548507" sldId="265"/>
            <ac:picMk id="4" creationId="{3181C34C-2353-FD37-EE59-D87249B7F706}"/>
          </ac:picMkLst>
        </pc:picChg>
        <pc:picChg chg="add mod ord">
          <ac:chgData name="Levi Felzien" userId="6d9cef75-b970-4254-be8a-388c643761af" providerId="ADAL" clId="{125209D6-9021-490B-90FE-074BC0E3F4EA}" dt="2025-08-11T21:51:37.168" v="4208" actId="207"/>
          <ac:picMkLst>
            <pc:docMk/>
            <pc:sldMk cId="3170548507" sldId="265"/>
            <ac:picMk id="5" creationId="{4A33EE66-C51B-FD00-86B7-374213FE3622}"/>
          </ac:picMkLst>
        </pc:picChg>
        <pc:picChg chg="add mod ord">
          <ac:chgData name="Levi Felzien" userId="6d9cef75-b970-4254-be8a-388c643761af" providerId="ADAL" clId="{125209D6-9021-490B-90FE-074BC0E3F4EA}" dt="2025-08-11T21:54:56.429" v="4213" actId="688"/>
          <ac:picMkLst>
            <pc:docMk/>
            <pc:sldMk cId="3170548507" sldId="265"/>
            <ac:picMk id="6" creationId="{36FB3FAD-41F7-EDBC-E006-79190B96A1F9}"/>
          </ac:picMkLst>
        </pc:picChg>
        <pc:picChg chg="add mod">
          <ac:chgData name="Levi Felzien" userId="6d9cef75-b970-4254-be8a-388c643761af" providerId="ADAL" clId="{125209D6-9021-490B-90FE-074BC0E3F4EA}" dt="2025-08-11T14:47:17.171" v="3592" actId="1076"/>
          <ac:picMkLst>
            <pc:docMk/>
            <pc:sldMk cId="3170548507" sldId="265"/>
            <ac:picMk id="9" creationId="{D3FDF0E1-21D7-1658-4DFC-BEDE12341861}"/>
          </ac:picMkLst>
        </pc:picChg>
        <pc:picChg chg="add mod">
          <ac:chgData name="Levi Felzien" userId="6d9cef75-b970-4254-be8a-388c643761af" providerId="ADAL" clId="{125209D6-9021-490B-90FE-074BC0E3F4EA}" dt="2025-08-11T14:47:28.364" v="3595" actId="1076"/>
          <ac:picMkLst>
            <pc:docMk/>
            <pc:sldMk cId="3170548507" sldId="265"/>
            <ac:picMk id="10" creationId="{269E0179-6055-8C5C-F682-4DA3259D1D4E}"/>
          </ac:picMkLst>
        </pc:picChg>
      </pc:sldChg>
      <pc:sldChg chg="addSp delSp modSp new mod">
        <pc:chgData name="Levi Felzien" userId="6d9cef75-b970-4254-be8a-388c643761af" providerId="ADAL" clId="{125209D6-9021-490B-90FE-074BC0E3F4EA}" dt="2025-08-11T21:35:50.942" v="4191" actId="2711"/>
        <pc:sldMkLst>
          <pc:docMk/>
          <pc:sldMk cId="2168415509" sldId="266"/>
        </pc:sldMkLst>
        <pc:spChg chg="mod">
          <ac:chgData name="Levi Felzien" userId="6d9cef75-b970-4254-be8a-388c643761af" providerId="ADAL" clId="{125209D6-9021-490B-90FE-074BC0E3F4EA}" dt="2025-08-11T21:29:29.191" v="4119" actId="1076"/>
          <ac:spMkLst>
            <pc:docMk/>
            <pc:sldMk cId="2168415509" sldId="266"/>
            <ac:spMk id="2" creationId="{1C5CD3A3-DF29-13A3-3627-7311743A7533}"/>
          </ac:spMkLst>
        </pc:spChg>
        <pc:spChg chg="del">
          <ac:chgData name="Levi Felzien" userId="6d9cef75-b970-4254-be8a-388c643761af" providerId="ADAL" clId="{125209D6-9021-490B-90FE-074BC0E3F4EA}" dt="2025-08-05T18:41:57.700" v="1887"/>
          <ac:spMkLst>
            <pc:docMk/>
            <pc:sldMk cId="2168415509" sldId="266"/>
            <ac:spMk id="3" creationId="{F4A85CA5-57A0-FE9B-4922-C396BF472347}"/>
          </ac:spMkLst>
        </pc:spChg>
        <pc:spChg chg="add mod">
          <ac:chgData name="Levi Felzien" userId="6d9cef75-b970-4254-be8a-388c643761af" providerId="ADAL" clId="{125209D6-9021-490B-90FE-074BC0E3F4EA}" dt="2025-08-05T19:47:56.123" v="2938" actId="1076"/>
          <ac:spMkLst>
            <pc:docMk/>
            <pc:sldMk cId="2168415509" sldId="266"/>
            <ac:spMk id="5" creationId="{D367856E-B6A6-5BCC-DCF3-775D2DA49298}"/>
          </ac:spMkLst>
        </pc:spChg>
        <pc:spChg chg="add mod">
          <ac:chgData name="Levi Felzien" userId="6d9cef75-b970-4254-be8a-388c643761af" providerId="ADAL" clId="{125209D6-9021-490B-90FE-074BC0E3F4EA}" dt="2025-08-11T21:35:44.610" v="4190" actId="1076"/>
          <ac:spMkLst>
            <pc:docMk/>
            <pc:sldMk cId="2168415509" sldId="266"/>
            <ac:spMk id="6" creationId="{4E3BE9C7-16E6-4284-4181-1090F2BA45EC}"/>
          </ac:spMkLst>
        </pc:spChg>
        <pc:spChg chg="add mod">
          <ac:chgData name="Levi Felzien" userId="6d9cef75-b970-4254-be8a-388c643761af" providerId="ADAL" clId="{125209D6-9021-490B-90FE-074BC0E3F4EA}" dt="2025-08-11T17:10:01.179" v="3718" actId="1076"/>
          <ac:spMkLst>
            <pc:docMk/>
            <pc:sldMk cId="2168415509" sldId="266"/>
            <ac:spMk id="8" creationId="{53685890-3E81-6BEA-B3B8-065499370131}"/>
          </ac:spMkLst>
        </pc:spChg>
        <pc:spChg chg="add mod">
          <ac:chgData name="Levi Felzien" userId="6d9cef75-b970-4254-be8a-388c643761af" providerId="ADAL" clId="{125209D6-9021-490B-90FE-074BC0E3F4EA}" dt="2025-08-11T17:10:10.232" v="3719" actId="14100"/>
          <ac:spMkLst>
            <pc:docMk/>
            <pc:sldMk cId="2168415509" sldId="266"/>
            <ac:spMk id="9" creationId="{F06DE4DB-BAD7-C8A7-074B-45E7F2DF2F98}"/>
          </ac:spMkLst>
        </pc:spChg>
        <pc:spChg chg="add mod">
          <ac:chgData name="Levi Felzien" userId="6d9cef75-b970-4254-be8a-388c643761af" providerId="ADAL" clId="{125209D6-9021-490B-90FE-074BC0E3F4EA}" dt="2025-08-11T17:23:07.321" v="3942" actId="14100"/>
          <ac:spMkLst>
            <pc:docMk/>
            <pc:sldMk cId="2168415509" sldId="266"/>
            <ac:spMk id="10" creationId="{D5F0E8E7-CD51-253F-8F54-FB108565808D}"/>
          </ac:spMkLst>
        </pc:spChg>
        <pc:spChg chg="add mod">
          <ac:chgData name="Levi Felzien" userId="6d9cef75-b970-4254-be8a-388c643761af" providerId="ADAL" clId="{125209D6-9021-490B-90FE-074BC0E3F4EA}" dt="2025-08-11T17:22:25.819" v="3936" actId="14100"/>
          <ac:spMkLst>
            <pc:docMk/>
            <pc:sldMk cId="2168415509" sldId="266"/>
            <ac:spMk id="11" creationId="{FB0F72F1-4BF9-5585-4113-A5E8035CD42E}"/>
          </ac:spMkLst>
        </pc:spChg>
        <pc:spChg chg="add mod">
          <ac:chgData name="Levi Felzien" userId="6d9cef75-b970-4254-be8a-388c643761af" providerId="ADAL" clId="{125209D6-9021-490B-90FE-074BC0E3F4EA}" dt="2025-08-11T17:10:20.020" v="3721" actId="14100"/>
          <ac:spMkLst>
            <pc:docMk/>
            <pc:sldMk cId="2168415509" sldId="266"/>
            <ac:spMk id="12" creationId="{F2840674-09C6-B5DE-7DCF-122B636369B7}"/>
          </ac:spMkLst>
        </pc:spChg>
        <pc:spChg chg="add mod">
          <ac:chgData name="Levi Felzien" userId="6d9cef75-b970-4254-be8a-388c643761af" providerId="ADAL" clId="{125209D6-9021-490B-90FE-074BC0E3F4EA}" dt="2025-08-11T17:21:54.373" v="3929" actId="1076"/>
          <ac:spMkLst>
            <pc:docMk/>
            <pc:sldMk cId="2168415509" sldId="266"/>
            <ac:spMk id="13" creationId="{68920BAE-340F-8A65-9780-91FB3F8415C7}"/>
          </ac:spMkLst>
        </pc:spChg>
        <pc:spChg chg="add mod">
          <ac:chgData name="Levi Felzien" userId="6d9cef75-b970-4254-be8a-388c643761af" providerId="ADAL" clId="{125209D6-9021-490B-90FE-074BC0E3F4EA}" dt="2025-08-11T17:21:34.957" v="3924" actId="1076"/>
          <ac:spMkLst>
            <pc:docMk/>
            <pc:sldMk cId="2168415509" sldId="266"/>
            <ac:spMk id="14" creationId="{75A630AE-5610-68E7-4384-C887417685DA}"/>
          </ac:spMkLst>
        </pc:spChg>
        <pc:spChg chg="add mod">
          <ac:chgData name="Levi Felzien" userId="6d9cef75-b970-4254-be8a-388c643761af" providerId="ADAL" clId="{125209D6-9021-490B-90FE-074BC0E3F4EA}" dt="2025-08-11T17:20:53.983" v="3913" actId="1076"/>
          <ac:spMkLst>
            <pc:docMk/>
            <pc:sldMk cId="2168415509" sldId="266"/>
            <ac:spMk id="15" creationId="{C1A54812-5AA5-5674-5741-FA51ED0F31EF}"/>
          </ac:spMkLst>
        </pc:spChg>
        <pc:spChg chg="add mod">
          <ac:chgData name="Levi Felzien" userId="6d9cef75-b970-4254-be8a-388c643761af" providerId="ADAL" clId="{125209D6-9021-490B-90FE-074BC0E3F4EA}" dt="2025-08-11T17:25:25.717" v="3962" actId="20577"/>
          <ac:spMkLst>
            <pc:docMk/>
            <pc:sldMk cId="2168415509" sldId="266"/>
            <ac:spMk id="16" creationId="{589893BE-B40B-D47D-6686-C071CEBA457E}"/>
          </ac:spMkLst>
        </pc:spChg>
        <pc:spChg chg="add mod">
          <ac:chgData name="Levi Felzien" userId="6d9cef75-b970-4254-be8a-388c643761af" providerId="ADAL" clId="{125209D6-9021-490B-90FE-074BC0E3F4EA}" dt="2025-08-11T17:26:57.151" v="3978" actId="20577"/>
          <ac:spMkLst>
            <pc:docMk/>
            <pc:sldMk cId="2168415509" sldId="266"/>
            <ac:spMk id="17" creationId="{43660980-22F8-3D71-5054-D0BC89418550}"/>
          </ac:spMkLst>
        </pc:spChg>
        <pc:spChg chg="add mod">
          <ac:chgData name="Levi Felzien" userId="6d9cef75-b970-4254-be8a-388c643761af" providerId="ADAL" clId="{125209D6-9021-490B-90FE-074BC0E3F4EA}" dt="2025-08-11T17:27:09.888" v="3980" actId="20577"/>
          <ac:spMkLst>
            <pc:docMk/>
            <pc:sldMk cId="2168415509" sldId="266"/>
            <ac:spMk id="18" creationId="{D4A10341-C9DB-6DE7-53C1-185B72259871}"/>
          </ac:spMkLst>
        </pc:spChg>
        <pc:spChg chg="add mod">
          <ac:chgData name="Levi Felzien" userId="6d9cef75-b970-4254-be8a-388c643761af" providerId="ADAL" clId="{125209D6-9021-490B-90FE-074BC0E3F4EA}" dt="2025-08-11T17:24:05.989" v="3950" actId="20577"/>
          <ac:spMkLst>
            <pc:docMk/>
            <pc:sldMk cId="2168415509" sldId="266"/>
            <ac:spMk id="19" creationId="{DB15A158-8B21-57C6-4E94-E4117FA6FA98}"/>
          </ac:spMkLst>
        </pc:spChg>
        <pc:spChg chg="add mod">
          <ac:chgData name="Levi Felzien" userId="6d9cef75-b970-4254-be8a-388c643761af" providerId="ADAL" clId="{125209D6-9021-490B-90FE-074BC0E3F4EA}" dt="2025-08-11T17:27:25.171" v="3982" actId="20577"/>
          <ac:spMkLst>
            <pc:docMk/>
            <pc:sldMk cId="2168415509" sldId="266"/>
            <ac:spMk id="20" creationId="{CA524893-C028-F36D-0C98-FB586D80F0EC}"/>
          </ac:spMkLst>
        </pc:spChg>
        <pc:spChg chg="add mod">
          <ac:chgData name="Levi Felzien" userId="6d9cef75-b970-4254-be8a-388c643761af" providerId="ADAL" clId="{125209D6-9021-490B-90FE-074BC0E3F4EA}" dt="2025-08-11T17:24:46.707" v="3956" actId="20577"/>
          <ac:spMkLst>
            <pc:docMk/>
            <pc:sldMk cId="2168415509" sldId="266"/>
            <ac:spMk id="21" creationId="{5765783A-58A3-5EAD-C656-B0580314CC83}"/>
          </ac:spMkLst>
        </pc:spChg>
        <pc:spChg chg="add mod">
          <ac:chgData name="Levi Felzien" userId="6d9cef75-b970-4254-be8a-388c643761af" providerId="ADAL" clId="{125209D6-9021-490B-90FE-074BC0E3F4EA}" dt="2025-08-11T21:35:50.942" v="4191" actId="2711"/>
          <ac:spMkLst>
            <pc:docMk/>
            <pc:sldMk cId="2168415509" sldId="266"/>
            <ac:spMk id="22" creationId="{DB43B6D8-81EB-33C2-8EFE-9D99708D9C94}"/>
          </ac:spMkLst>
        </pc:spChg>
        <pc:picChg chg="add mod">
          <ac:chgData name="Levi Felzien" userId="6d9cef75-b970-4254-be8a-388c643761af" providerId="ADAL" clId="{125209D6-9021-490B-90FE-074BC0E3F4EA}" dt="2025-08-11T17:08:23.128" v="3702" actId="1076"/>
          <ac:picMkLst>
            <pc:docMk/>
            <pc:sldMk cId="2168415509" sldId="266"/>
            <ac:picMk id="4" creationId="{1A716CEB-AA25-0757-4531-B5312E27FBC9}"/>
          </ac:picMkLst>
        </pc:picChg>
      </pc:sldChg>
      <pc:sldChg chg="addSp modSp new mod">
        <pc:chgData name="Levi Felzien" userId="6d9cef75-b970-4254-be8a-388c643761af" providerId="ADAL" clId="{125209D6-9021-490B-90FE-074BC0E3F4EA}" dt="2025-08-11T21:35:24.756" v="4188" actId="2711"/>
        <pc:sldMkLst>
          <pc:docMk/>
          <pc:sldMk cId="3012563855" sldId="267"/>
        </pc:sldMkLst>
        <pc:spChg chg="mod">
          <ac:chgData name="Levi Felzien" userId="6d9cef75-b970-4254-be8a-388c643761af" providerId="ADAL" clId="{125209D6-9021-490B-90FE-074BC0E3F4EA}" dt="2025-08-11T21:29:34.708" v="4120" actId="255"/>
          <ac:spMkLst>
            <pc:docMk/>
            <pc:sldMk cId="3012563855" sldId="267"/>
            <ac:spMk id="2" creationId="{920342A6-CC0E-0BAF-E7AA-9C6A74637EEA}"/>
          </ac:spMkLst>
        </pc:spChg>
        <pc:spChg chg="mod">
          <ac:chgData name="Levi Felzien" userId="6d9cef75-b970-4254-be8a-388c643761af" providerId="ADAL" clId="{125209D6-9021-490B-90FE-074BC0E3F4EA}" dt="2025-08-11T21:34:31.495" v="4179" actId="27636"/>
          <ac:spMkLst>
            <pc:docMk/>
            <pc:sldMk cId="3012563855" sldId="267"/>
            <ac:spMk id="3" creationId="{17E29EF4-437D-79BC-B376-32B35022A7D5}"/>
          </ac:spMkLst>
        </pc:spChg>
        <pc:spChg chg="add mod">
          <ac:chgData name="Levi Felzien" userId="6d9cef75-b970-4254-be8a-388c643761af" providerId="ADAL" clId="{125209D6-9021-490B-90FE-074BC0E3F4EA}" dt="2025-08-11T21:34:49.713" v="4182" actId="1076"/>
          <ac:spMkLst>
            <pc:docMk/>
            <pc:sldMk cId="3012563855" sldId="267"/>
            <ac:spMk id="4" creationId="{499E2FFB-435D-63D4-5EFE-5084028A2EF7}"/>
          </ac:spMkLst>
        </pc:spChg>
        <pc:spChg chg="add mod">
          <ac:chgData name="Levi Felzien" userId="6d9cef75-b970-4254-be8a-388c643761af" providerId="ADAL" clId="{125209D6-9021-490B-90FE-074BC0E3F4EA}" dt="2025-08-11T21:35:19.441" v="4187" actId="255"/>
          <ac:spMkLst>
            <pc:docMk/>
            <pc:sldMk cId="3012563855" sldId="267"/>
            <ac:spMk id="10" creationId="{ADA6F905-5A27-E9E5-C85D-7A897117649D}"/>
          </ac:spMkLst>
        </pc:spChg>
        <pc:spChg chg="add mod">
          <ac:chgData name="Levi Felzien" userId="6d9cef75-b970-4254-be8a-388c643761af" providerId="ADAL" clId="{125209D6-9021-490B-90FE-074BC0E3F4EA}" dt="2025-08-11T21:35:14.190" v="4186" actId="255"/>
          <ac:spMkLst>
            <pc:docMk/>
            <pc:sldMk cId="3012563855" sldId="267"/>
            <ac:spMk id="11" creationId="{38908239-2AB3-4CEE-4651-3DCBDDBAB0D5}"/>
          </ac:spMkLst>
        </pc:spChg>
        <pc:spChg chg="add mod">
          <ac:chgData name="Levi Felzien" userId="6d9cef75-b970-4254-be8a-388c643761af" providerId="ADAL" clId="{125209D6-9021-490B-90FE-074BC0E3F4EA}" dt="2025-08-11T21:35:24.756" v="4188" actId="2711"/>
          <ac:spMkLst>
            <pc:docMk/>
            <pc:sldMk cId="3012563855" sldId="267"/>
            <ac:spMk id="12" creationId="{1C953539-9D28-5F8D-F3C1-66634A4965BF}"/>
          </ac:spMkLst>
        </pc:spChg>
        <pc:spChg chg="add mod">
          <ac:chgData name="Levi Felzien" userId="6d9cef75-b970-4254-be8a-388c643761af" providerId="ADAL" clId="{125209D6-9021-490B-90FE-074BC0E3F4EA}" dt="2025-08-11T17:23:46.763" v="3946" actId="1076"/>
          <ac:spMkLst>
            <pc:docMk/>
            <pc:sldMk cId="3012563855" sldId="267"/>
            <ac:spMk id="18" creationId="{C3835743-6799-DEFD-7BF8-3D772CCA4357}"/>
          </ac:spMkLst>
        </pc:spChg>
        <pc:picChg chg="add mod">
          <ac:chgData name="Levi Felzien" userId="6d9cef75-b970-4254-be8a-388c643761af" providerId="ADAL" clId="{125209D6-9021-490B-90FE-074BC0E3F4EA}" dt="2025-08-05T18:51:35.291" v="1991" actId="1076"/>
          <ac:picMkLst>
            <pc:docMk/>
            <pc:sldMk cId="3012563855" sldId="267"/>
            <ac:picMk id="5" creationId="{6BB5EA91-7599-24D2-859E-CCE5A5FD0B60}"/>
          </ac:picMkLst>
        </pc:picChg>
        <pc:picChg chg="add mod">
          <ac:chgData name="Levi Felzien" userId="6d9cef75-b970-4254-be8a-388c643761af" providerId="ADAL" clId="{125209D6-9021-490B-90FE-074BC0E3F4EA}" dt="2025-08-05T18:52:47.506" v="2056" actId="1076"/>
          <ac:picMkLst>
            <pc:docMk/>
            <pc:sldMk cId="3012563855" sldId="267"/>
            <ac:picMk id="7" creationId="{CAEF0DAD-5D84-641A-8DAD-C44331930402}"/>
          </ac:picMkLst>
        </pc:picChg>
        <pc:picChg chg="add mod">
          <ac:chgData name="Levi Felzien" userId="6d9cef75-b970-4254-be8a-388c643761af" providerId="ADAL" clId="{125209D6-9021-490B-90FE-074BC0E3F4EA}" dt="2025-08-05T18:52:39.987" v="2055" actId="1076"/>
          <ac:picMkLst>
            <pc:docMk/>
            <pc:sldMk cId="3012563855" sldId="267"/>
            <ac:picMk id="9" creationId="{7062D7EA-5FBC-8653-4E13-3E9393421F46}"/>
          </ac:picMkLst>
        </pc:picChg>
        <pc:picChg chg="add mod">
          <ac:chgData name="Levi Felzien" userId="6d9cef75-b970-4254-be8a-388c643761af" providerId="ADAL" clId="{125209D6-9021-490B-90FE-074BC0E3F4EA}" dt="2025-08-06T13:57:50.659" v="3379" actId="1076"/>
          <ac:picMkLst>
            <pc:docMk/>
            <pc:sldMk cId="3012563855" sldId="267"/>
            <ac:picMk id="14" creationId="{056B19CF-F454-35B0-C7ED-FEE4FC669587}"/>
          </ac:picMkLst>
        </pc:picChg>
        <pc:cxnChg chg="add mod">
          <ac:chgData name="Levi Felzien" userId="6d9cef75-b970-4254-be8a-388c643761af" providerId="ADAL" clId="{125209D6-9021-490B-90FE-074BC0E3F4EA}" dt="2025-08-06T13:59:08.160" v="3418" actId="14100"/>
          <ac:cxnSpMkLst>
            <pc:docMk/>
            <pc:sldMk cId="3012563855" sldId="267"/>
            <ac:cxnSpMk id="8" creationId="{1AFEBCE2-D2C2-7F28-E52C-9309CFCA8798}"/>
          </ac:cxnSpMkLst>
        </pc:cxnChg>
      </pc:sldChg>
      <pc:sldChg chg="addSp modSp new mod">
        <pc:chgData name="Levi Felzien" userId="6d9cef75-b970-4254-be8a-388c643761af" providerId="ADAL" clId="{125209D6-9021-490B-90FE-074BC0E3F4EA}" dt="2025-08-11T21:34:19.085" v="4176" actId="14100"/>
        <pc:sldMkLst>
          <pc:docMk/>
          <pc:sldMk cId="1197941146" sldId="268"/>
        </pc:sldMkLst>
        <pc:spChg chg="mod">
          <ac:chgData name="Levi Felzien" userId="6d9cef75-b970-4254-be8a-388c643761af" providerId="ADAL" clId="{125209D6-9021-490B-90FE-074BC0E3F4EA}" dt="2025-08-11T21:29:46.886" v="4121" actId="255"/>
          <ac:spMkLst>
            <pc:docMk/>
            <pc:sldMk cId="1197941146" sldId="268"/>
            <ac:spMk id="2" creationId="{0C0604F9-72B6-09F0-6BE4-E4DADBEE1518}"/>
          </ac:spMkLst>
        </pc:spChg>
        <pc:spChg chg="mod">
          <ac:chgData name="Levi Felzien" userId="6d9cef75-b970-4254-be8a-388c643761af" providerId="ADAL" clId="{125209D6-9021-490B-90FE-074BC0E3F4EA}" dt="2025-08-11T21:33:50.937" v="4173" actId="27636"/>
          <ac:spMkLst>
            <pc:docMk/>
            <pc:sldMk cId="1197941146" sldId="268"/>
            <ac:spMk id="3" creationId="{30BF09DC-8835-6A46-335B-968F13EC78E2}"/>
          </ac:spMkLst>
        </pc:spChg>
        <pc:spChg chg="add mod">
          <ac:chgData name="Levi Felzien" userId="6d9cef75-b970-4254-be8a-388c643761af" providerId="ADAL" clId="{125209D6-9021-490B-90FE-074BC0E3F4EA}" dt="2025-08-11T21:34:03.630" v="4174" actId="1076"/>
          <ac:spMkLst>
            <pc:docMk/>
            <pc:sldMk cId="1197941146" sldId="268"/>
            <ac:spMk id="6" creationId="{8D5A97CA-BB66-195C-860A-6ADD6615CD28}"/>
          </ac:spMkLst>
        </pc:spChg>
        <pc:spChg chg="add mod">
          <ac:chgData name="Levi Felzien" userId="6d9cef75-b970-4254-be8a-388c643761af" providerId="ADAL" clId="{125209D6-9021-490B-90FE-074BC0E3F4EA}" dt="2025-08-11T21:34:12.729" v="4175" actId="1076"/>
          <ac:spMkLst>
            <pc:docMk/>
            <pc:sldMk cId="1197941146" sldId="268"/>
            <ac:spMk id="7" creationId="{26082ECB-3C11-4043-DCA9-E0478DD47C4B}"/>
          </ac:spMkLst>
        </pc:spChg>
        <pc:spChg chg="add mod">
          <ac:chgData name="Levi Felzien" userId="6d9cef75-b970-4254-be8a-388c643761af" providerId="ADAL" clId="{125209D6-9021-490B-90FE-074BC0E3F4EA}" dt="2025-08-05T19:11:34.973" v="2338" actId="208"/>
          <ac:spMkLst>
            <pc:docMk/>
            <pc:sldMk cId="1197941146" sldId="268"/>
            <ac:spMk id="8" creationId="{5B08584E-152C-D7B3-AC10-560C77EFD047}"/>
          </ac:spMkLst>
        </pc:spChg>
        <pc:spChg chg="add mod">
          <ac:chgData name="Levi Felzien" userId="6d9cef75-b970-4254-be8a-388c643761af" providerId="ADAL" clId="{125209D6-9021-490B-90FE-074BC0E3F4EA}" dt="2025-08-05T19:11:38.011" v="2339" actId="208"/>
          <ac:spMkLst>
            <pc:docMk/>
            <pc:sldMk cId="1197941146" sldId="268"/>
            <ac:spMk id="9" creationId="{16F08252-F53D-10FE-DD0C-92B8D0D40A17}"/>
          </ac:spMkLst>
        </pc:spChg>
        <pc:spChg chg="add mod">
          <ac:chgData name="Levi Felzien" userId="6d9cef75-b970-4254-be8a-388c643761af" providerId="ADAL" clId="{125209D6-9021-490B-90FE-074BC0E3F4EA}" dt="2025-08-05T19:11:45.191" v="2341" actId="208"/>
          <ac:spMkLst>
            <pc:docMk/>
            <pc:sldMk cId="1197941146" sldId="268"/>
            <ac:spMk id="10" creationId="{F723BE98-BB9B-8DE0-C31D-25692CBA9688}"/>
          </ac:spMkLst>
        </pc:spChg>
        <pc:spChg chg="add mod">
          <ac:chgData name="Levi Felzien" userId="6d9cef75-b970-4254-be8a-388c643761af" providerId="ADAL" clId="{125209D6-9021-490B-90FE-074BC0E3F4EA}" dt="2025-08-07T13:13:34.927" v="3546" actId="1076"/>
          <ac:spMkLst>
            <pc:docMk/>
            <pc:sldMk cId="1197941146" sldId="268"/>
            <ac:spMk id="20" creationId="{44A8B8FF-0D11-24E6-E8FD-6D53DE654C10}"/>
          </ac:spMkLst>
        </pc:spChg>
        <pc:spChg chg="add mod">
          <ac:chgData name="Levi Felzien" userId="6d9cef75-b970-4254-be8a-388c643761af" providerId="ADAL" clId="{125209D6-9021-490B-90FE-074BC0E3F4EA}" dt="2025-08-11T17:29:03.395" v="3992" actId="1076"/>
          <ac:spMkLst>
            <pc:docMk/>
            <pc:sldMk cId="1197941146" sldId="268"/>
            <ac:spMk id="33" creationId="{9EB1A7FE-CAA7-233D-40C2-37357721DFA9}"/>
          </ac:spMkLst>
        </pc:spChg>
        <pc:picChg chg="add mod">
          <ac:chgData name="Levi Felzien" userId="6d9cef75-b970-4254-be8a-388c643761af" providerId="ADAL" clId="{125209D6-9021-490B-90FE-074BC0E3F4EA}" dt="2025-08-05T19:09:34.986" v="2322" actId="1076"/>
          <ac:picMkLst>
            <pc:docMk/>
            <pc:sldMk cId="1197941146" sldId="268"/>
            <ac:picMk id="4" creationId="{BCEB7F4E-310C-306A-A0EA-F5698A136A2D}"/>
          </ac:picMkLst>
        </pc:picChg>
        <pc:picChg chg="add mod">
          <ac:chgData name="Levi Felzien" userId="6d9cef75-b970-4254-be8a-388c643761af" providerId="ADAL" clId="{125209D6-9021-490B-90FE-074BC0E3F4EA}" dt="2025-08-05T19:09:42.594" v="2324" actId="1076"/>
          <ac:picMkLst>
            <pc:docMk/>
            <pc:sldMk cId="1197941146" sldId="268"/>
            <ac:picMk id="5" creationId="{DAB2B2D8-827A-1199-5460-ED81008D3BB7}"/>
          </ac:picMkLst>
        </pc:picChg>
        <pc:picChg chg="add mod">
          <ac:chgData name="Levi Felzien" userId="6d9cef75-b970-4254-be8a-388c643761af" providerId="ADAL" clId="{125209D6-9021-490B-90FE-074BC0E3F4EA}" dt="2025-08-07T12:59:17.964" v="3435" actId="1076"/>
          <ac:picMkLst>
            <pc:docMk/>
            <pc:sldMk cId="1197941146" sldId="268"/>
            <ac:picMk id="13" creationId="{4DDAB6C9-9BC2-BB6C-5BA8-960723AAD8C7}"/>
          </ac:picMkLst>
        </pc:picChg>
        <pc:picChg chg="add mod">
          <ac:chgData name="Levi Felzien" userId="6d9cef75-b970-4254-be8a-388c643761af" providerId="ADAL" clId="{125209D6-9021-490B-90FE-074BC0E3F4EA}" dt="2025-08-07T12:59:37.578" v="3436" actId="1076"/>
          <ac:picMkLst>
            <pc:docMk/>
            <pc:sldMk cId="1197941146" sldId="268"/>
            <ac:picMk id="17" creationId="{FC1059A9-91A4-F563-5276-DD1B6E3D0C39}"/>
          </ac:picMkLst>
        </pc:picChg>
        <pc:picChg chg="add mod">
          <ac:chgData name="Levi Felzien" userId="6d9cef75-b970-4254-be8a-388c643761af" providerId="ADAL" clId="{125209D6-9021-490B-90FE-074BC0E3F4EA}" dt="2025-08-06T20:32:16.639" v="3427" actId="14100"/>
          <ac:picMkLst>
            <pc:docMk/>
            <pc:sldMk cId="1197941146" sldId="268"/>
            <ac:picMk id="18" creationId="{4C817A96-3C35-C7F4-031E-F59FE434560B}"/>
          </ac:picMkLst>
        </pc:picChg>
        <pc:picChg chg="add mod">
          <ac:chgData name="Levi Felzien" userId="6d9cef75-b970-4254-be8a-388c643761af" providerId="ADAL" clId="{125209D6-9021-490B-90FE-074BC0E3F4EA}" dt="2025-08-06T20:32:19.547" v="3428" actId="14100"/>
          <ac:picMkLst>
            <pc:docMk/>
            <pc:sldMk cId="1197941146" sldId="268"/>
            <ac:picMk id="19" creationId="{04F80E92-CBBC-1FF4-B2BC-F47B0EDDF9EA}"/>
          </ac:picMkLst>
        </pc:picChg>
        <pc:cxnChg chg="add mod">
          <ac:chgData name="Levi Felzien" userId="6d9cef75-b970-4254-be8a-388c643761af" providerId="ADAL" clId="{125209D6-9021-490B-90FE-074BC0E3F4EA}" dt="2025-08-05T19:11:27.256" v="2336" actId="208"/>
          <ac:cxnSpMkLst>
            <pc:docMk/>
            <pc:sldMk cId="1197941146" sldId="268"/>
            <ac:cxnSpMk id="12" creationId="{511A42A0-CBE8-674F-ECA4-7588F69B7E9A}"/>
          </ac:cxnSpMkLst>
        </pc:cxnChg>
        <pc:cxnChg chg="add mod">
          <ac:chgData name="Levi Felzien" userId="6d9cef75-b970-4254-be8a-388c643761af" providerId="ADAL" clId="{125209D6-9021-490B-90FE-074BC0E3F4EA}" dt="2025-08-05T19:11:31.216" v="2337" actId="208"/>
          <ac:cxnSpMkLst>
            <pc:docMk/>
            <pc:sldMk cId="1197941146" sldId="268"/>
            <ac:cxnSpMk id="14" creationId="{07B4B06D-428C-7A1C-73F6-81AA280C4C92}"/>
          </ac:cxnSpMkLst>
        </pc:cxnChg>
        <pc:cxnChg chg="add mod">
          <ac:chgData name="Levi Felzien" userId="6d9cef75-b970-4254-be8a-388c643761af" providerId="ADAL" clId="{125209D6-9021-490B-90FE-074BC0E3F4EA}" dt="2025-08-11T21:34:19.085" v="4176" actId="14100"/>
          <ac:cxnSpMkLst>
            <pc:docMk/>
            <pc:sldMk cId="1197941146" sldId="268"/>
            <ac:cxnSpMk id="16" creationId="{32ECC5AF-B81A-1C23-E11C-6231F3CAD889}"/>
          </ac:cxnSpMkLst>
        </pc:cxnChg>
        <pc:cxnChg chg="add mod">
          <ac:chgData name="Levi Felzien" userId="6d9cef75-b970-4254-be8a-388c643761af" providerId="ADAL" clId="{125209D6-9021-490B-90FE-074BC0E3F4EA}" dt="2025-08-07T13:13:34.927" v="3546" actId="1076"/>
          <ac:cxnSpMkLst>
            <pc:docMk/>
            <pc:sldMk cId="1197941146" sldId="268"/>
            <ac:cxnSpMk id="22" creationId="{CD4FF1D0-6D96-3C1D-7694-29CCD7470F86}"/>
          </ac:cxnSpMkLst>
        </pc:cxnChg>
        <pc:cxnChg chg="add mod">
          <ac:chgData name="Levi Felzien" userId="6d9cef75-b970-4254-be8a-388c643761af" providerId="ADAL" clId="{125209D6-9021-490B-90FE-074BC0E3F4EA}" dt="2025-08-07T13:13:34.927" v="3546" actId="1076"/>
          <ac:cxnSpMkLst>
            <pc:docMk/>
            <pc:sldMk cId="1197941146" sldId="268"/>
            <ac:cxnSpMk id="23" creationId="{3F687B3A-4887-8BC6-B249-32CFCD3869A9}"/>
          </ac:cxnSpMkLst>
        </pc:cxnChg>
      </pc:sldChg>
      <pc:sldChg chg="addSp delSp modSp new mod">
        <pc:chgData name="Levi Felzien" userId="6d9cef75-b970-4254-be8a-388c643761af" providerId="ADAL" clId="{125209D6-9021-490B-90FE-074BC0E3F4EA}" dt="2025-08-11T21:33:03.636" v="4163" actId="27636"/>
        <pc:sldMkLst>
          <pc:docMk/>
          <pc:sldMk cId="656857269" sldId="269"/>
        </pc:sldMkLst>
        <pc:spChg chg="mod">
          <ac:chgData name="Levi Felzien" userId="6d9cef75-b970-4254-be8a-388c643761af" providerId="ADAL" clId="{125209D6-9021-490B-90FE-074BC0E3F4EA}" dt="2025-08-05T19:19:28.931" v="2354" actId="1076"/>
          <ac:spMkLst>
            <pc:docMk/>
            <pc:sldMk cId="656857269" sldId="269"/>
            <ac:spMk id="2" creationId="{A4B0E982-F4B5-BF69-BB5A-A352574318B3}"/>
          </ac:spMkLst>
        </pc:spChg>
        <pc:spChg chg="mod">
          <ac:chgData name="Levi Felzien" userId="6d9cef75-b970-4254-be8a-388c643761af" providerId="ADAL" clId="{125209D6-9021-490B-90FE-074BC0E3F4EA}" dt="2025-08-11T21:33:03.636" v="4163" actId="27636"/>
          <ac:spMkLst>
            <pc:docMk/>
            <pc:sldMk cId="656857269" sldId="269"/>
            <ac:spMk id="3" creationId="{4F72DDBC-AEC8-9C7F-2731-5DA6ABE35B6B}"/>
          </ac:spMkLst>
        </pc:spChg>
        <pc:spChg chg="add mod">
          <ac:chgData name="Levi Felzien" userId="6d9cef75-b970-4254-be8a-388c643761af" providerId="ADAL" clId="{125209D6-9021-490B-90FE-074BC0E3F4EA}" dt="2025-08-11T17:25:12.224" v="3960" actId="20577"/>
          <ac:spMkLst>
            <pc:docMk/>
            <pc:sldMk cId="656857269" sldId="269"/>
            <ac:spMk id="6" creationId="{A98B8A0B-DA57-1B87-6CCA-BC8AE0E07195}"/>
          </ac:spMkLst>
        </pc:spChg>
        <pc:spChg chg="add del">
          <ac:chgData name="Levi Felzien" userId="6d9cef75-b970-4254-be8a-388c643761af" providerId="ADAL" clId="{125209D6-9021-490B-90FE-074BC0E3F4EA}" dt="2025-08-05T19:21:47.614" v="2487" actId="22"/>
          <ac:spMkLst>
            <pc:docMk/>
            <pc:sldMk cId="656857269" sldId="269"/>
            <ac:spMk id="6" creationId="{CBCCE8A2-0F31-E137-6042-0E62B3820BFD}"/>
          </ac:spMkLst>
        </pc:spChg>
        <pc:spChg chg="add mod">
          <ac:chgData name="Levi Felzien" userId="6d9cef75-b970-4254-be8a-388c643761af" providerId="ADAL" clId="{125209D6-9021-490B-90FE-074BC0E3F4EA}" dt="2025-08-11T21:32:29.619" v="4156" actId="255"/>
          <ac:spMkLst>
            <pc:docMk/>
            <pc:sldMk cId="656857269" sldId="269"/>
            <ac:spMk id="8" creationId="{E9FFBAE6-E1E2-D3D6-3F38-EE03AE7B5F25}"/>
          </ac:spMkLst>
        </pc:spChg>
        <pc:spChg chg="add mod">
          <ac:chgData name="Levi Felzien" userId="6d9cef75-b970-4254-be8a-388c643761af" providerId="ADAL" clId="{125209D6-9021-490B-90FE-074BC0E3F4EA}" dt="2025-08-11T17:25:47.169" v="3964" actId="1076"/>
          <ac:spMkLst>
            <pc:docMk/>
            <pc:sldMk cId="656857269" sldId="269"/>
            <ac:spMk id="9" creationId="{C1174072-69FC-339E-1430-6071D194D24F}"/>
          </ac:spMkLst>
        </pc:spChg>
        <pc:spChg chg="add mod">
          <ac:chgData name="Levi Felzien" userId="6d9cef75-b970-4254-be8a-388c643761af" providerId="ADAL" clId="{125209D6-9021-490B-90FE-074BC0E3F4EA}" dt="2025-08-05T19:34:58.594" v="2631" actId="1076"/>
          <ac:spMkLst>
            <pc:docMk/>
            <pc:sldMk cId="656857269" sldId="269"/>
            <ac:spMk id="11" creationId="{DBCF3E3E-CC39-ED07-A82F-6CEE578BAB18}"/>
          </ac:spMkLst>
        </pc:spChg>
        <pc:spChg chg="add mod">
          <ac:chgData name="Levi Felzien" userId="6d9cef75-b970-4254-be8a-388c643761af" providerId="ADAL" clId="{125209D6-9021-490B-90FE-074BC0E3F4EA}" dt="2025-08-11T17:26:06.774" v="3970" actId="1076"/>
          <ac:spMkLst>
            <pc:docMk/>
            <pc:sldMk cId="656857269" sldId="269"/>
            <ac:spMk id="12" creationId="{143C629B-44CE-1345-38A6-7B769C381C1A}"/>
          </ac:spMkLst>
        </pc:spChg>
        <pc:spChg chg="add mod">
          <ac:chgData name="Levi Felzien" userId="6d9cef75-b970-4254-be8a-388c643761af" providerId="ADAL" clId="{125209D6-9021-490B-90FE-074BC0E3F4EA}" dt="2025-08-11T17:26:23.300" v="3976" actId="1076"/>
          <ac:spMkLst>
            <pc:docMk/>
            <pc:sldMk cId="656857269" sldId="269"/>
            <ac:spMk id="14" creationId="{339173C4-5039-82E0-C399-368E687F9535}"/>
          </ac:spMkLst>
        </pc:spChg>
        <pc:spChg chg="add mod">
          <ac:chgData name="Levi Felzien" userId="6d9cef75-b970-4254-be8a-388c643761af" providerId="ADAL" clId="{125209D6-9021-490B-90FE-074BC0E3F4EA}" dt="2025-08-05T19:34:05.477" v="2625" actId="207"/>
          <ac:spMkLst>
            <pc:docMk/>
            <pc:sldMk cId="656857269" sldId="269"/>
            <ac:spMk id="19" creationId="{1FFBC5DB-FB7C-D880-0E80-DAE677A62937}"/>
          </ac:spMkLst>
        </pc:spChg>
        <pc:spChg chg="add mod">
          <ac:chgData name="Levi Felzien" userId="6d9cef75-b970-4254-be8a-388c643761af" providerId="ADAL" clId="{125209D6-9021-490B-90FE-074BC0E3F4EA}" dt="2025-08-11T21:32:12.540" v="4152" actId="255"/>
          <ac:spMkLst>
            <pc:docMk/>
            <pc:sldMk cId="656857269" sldId="269"/>
            <ac:spMk id="23" creationId="{A5A39187-7F11-FD3C-B67A-8F4AE7082FED}"/>
          </ac:spMkLst>
        </pc:spChg>
        <pc:spChg chg="add mod">
          <ac:chgData name="Levi Felzien" userId="6d9cef75-b970-4254-be8a-388c643761af" providerId="ADAL" clId="{125209D6-9021-490B-90FE-074BC0E3F4EA}" dt="2025-08-11T21:32:22.074" v="4154" actId="255"/>
          <ac:spMkLst>
            <pc:docMk/>
            <pc:sldMk cId="656857269" sldId="269"/>
            <ac:spMk id="28" creationId="{D4C601AE-2CF4-5276-9ED7-3BCF32123CA3}"/>
          </ac:spMkLst>
        </pc:spChg>
        <pc:spChg chg="add mod">
          <ac:chgData name="Levi Felzien" userId="6d9cef75-b970-4254-be8a-388c643761af" providerId="ADAL" clId="{125209D6-9021-490B-90FE-074BC0E3F4EA}" dt="2025-08-06T13:01:56.161" v="3091" actId="1076"/>
          <ac:spMkLst>
            <pc:docMk/>
            <pc:sldMk cId="656857269" sldId="269"/>
            <ac:spMk id="29" creationId="{00B1E813-77D9-C066-51A4-C261E92FDD24}"/>
          </ac:spMkLst>
        </pc:spChg>
        <pc:graphicFrameChg chg="add del mod">
          <ac:chgData name="Levi Felzien" userId="6d9cef75-b970-4254-be8a-388c643761af" providerId="ADAL" clId="{125209D6-9021-490B-90FE-074BC0E3F4EA}" dt="2025-08-05T19:26:28.232" v="2488" actId="478"/>
          <ac:graphicFrameMkLst>
            <pc:docMk/>
            <pc:sldMk cId="656857269" sldId="269"/>
            <ac:graphicFrameMk id="4" creationId="{E5438C56-66EC-59A9-AB09-36F5CD42E46A}"/>
          </ac:graphicFrameMkLst>
        </pc:graphicFrameChg>
        <pc:graphicFrameChg chg="add mod">
          <ac:chgData name="Levi Felzien" userId="6d9cef75-b970-4254-be8a-388c643761af" providerId="ADAL" clId="{125209D6-9021-490B-90FE-074BC0E3F4EA}" dt="2025-08-05T19:33:29.766" v="2620" actId="1076"/>
          <ac:graphicFrameMkLst>
            <pc:docMk/>
            <pc:sldMk cId="656857269" sldId="269"/>
            <ac:graphicFrameMk id="7" creationId="{D14FFE71-CED6-A39F-AFC2-F661E1B9AC67}"/>
          </ac:graphicFrameMkLst>
        </pc:graphicFrameChg>
        <pc:picChg chg="add mod">
          <ac:chgData name="Levi Felzien" userId="6d9cef75-b970-4254-be8a-388c643761af" providerId="ADAL" clId="{125209D6-9021-490B-90FE-074BC0E3F4EA}" dt="2025-08-05T19:34:49.573" v="2629" actId="14100"/>
          <ac:picMkLst>
            <pc:docMk/>
            <pc:sldMk cId="656857269" sldId="269"/>
            <ac:picMk id="10" creationId="{E49164C6-3CD1-ABD8-9D72-5BC8DCEFF80B}"/>
          </ac:picMkLst>
        </pc:picChg>
        <pc:picChg chg="add mod">
          <ac:chgData name="Levi Felzien" userId="6d9cef75-b970-4254-be8a-388c643761af" providerId="ADAL" clId="{125209D6-9021-490B-90FE-074BC0E3F4EA}" dt="2025-08-05T19:33:34.441" v="2621" actId="1076"/>
          <ac:picMkLst>
            <pc:docMk/>
            <pc:sldMk cId="656857269" sldId="269"/>
            <ac:picMk id="16" creationId="{BA761BEA-C52C-03F0-5209-FB95B840948F}"/>
          </ac:picMkLst>
        </pc:picChg>
        <pc:picChg chg="add mod">
          <ac:chgData name="Levi Felzien" userId="6d9cef75-b970-4254-be8a-388c643761af" providerId="ADAL" clId="{125209D6-9021-490B-90FE-074BC0E3F4EA}" dt="2025-08-05T19:33:19.507" v="2618" actId="1076"/>
          <ac:picMkLst>
            <pc:docMk/>
            <pc:sldMk cId="656857269" sldId="269"/>
            <ac:picMk id="18" creationId="{D89CCBCA-7974-913A-9CD0-B66829077B74}"/>
          </ac:picMkLst>
        </pc:picChg>
        <pc:picChg chg="add mod">
          <ac:chgData name="Levi Felzien" userId="6d9cef75-b970-4254-be8a-388c643761af" providerId="ADAL" clId="{125209D6-9021-490B-90FE-074BC0E3F4EA}" dt="2025-08-05T19:37:28.282" v="2712" actId="1076"/>
          <ac:picMkLst>
            <pc:docMk/>
            <pc:sldMk cId="656857269" sldId="269"/>
            <ac:picMk id="25" creationId="{A32F6E0F-5C38-F978-6174-C7596038309E}"/>
          </ac:picMkLst>
        </pc:picChg>
        <pc:picChg chg="add mod">
          <ac:chgData name="Levi Felzien" userId="6d9cef75-b970-4254-be8a-388c643761af" providerId="ADAL" clId="{125209D6-9021-490B-90FE-074BC0E3F4EA}" dt="2025-08-05T19:38:03.679" v="2716" actId="1076"/>
          <ac:picMkLst>
            <pc:docMk/>
            <pc:sldMk cId="656857269" sldId="269"/>
            <ac:picMk id="27" creationId="{C15BF72A-0AAB-4327-37C2-22B30ADEA7CB}"/>
          </ac:picMkLst>
        </pc:picChg>
        <pc:cxnChg chg="add mod">
          <ac:chgData name="Levi Felzien" userId="6d9cef75-b970-4254-be8a-388c643761af" providerId="ADAL" clId="{125209D6-9021-490B-90FE-074BC0E3F4EA}" dt="2025-08-05T19:35:02.445" v="2632" actId="14100"/>
          <ac:cxnSpMkLst>
            <pc:docMk/>
            <pc:sldMk cId="656857269" sldId="269"/>
            <ac:cxnSpMk id="13" creationId="{AE9DB883-F411-B742-5F50-7230F9C5EEA2}"/>
          </ac:cxnSpMkLst>
        </pc:cxnChg>
      </pc:sldChg>
      <pc:sldMasterChg chg="del delSldLayout">
        <pc:chgData name="Levi Felzien" userId="6d9cef75-b970-4254-be8a-388c643761af" providerId="ADAL" clId="{125209D6-9021-490B-90FE-074BC0E3F4EA}" dt="2025-08-05T20:16:03.546" v="3081" actId="2696"/>
        <pc:sldMasterMkLst>
          <pc:docMk/>
          <pc:sldMasterMk cId="3804676641" sldId="2147483648"/>
        </pc:sldMasterMkLst>
        <pc:sldLayoutChg chg="del">
          <pc:chgData name="Levi Felzien" userId="6d9cef75-b970-4254-be8a-388c643761af" providerId="ADAL" clId="{125209D6-9021-490B-90FE-074BC0E3F4EA}" dt="2025-08-05T20:16:03.546" v="3081" actId="2696"/>
          <pc:sldLayoutMkLst>
            <pc:docMk/>
            <pc:sldMasterMk cId="3804676641" sldId="2147483648"/>
            <pc:sldLayoutMk cId="3961931996" sldId="2147483649"/>
          </pc:sldLayoutMkLst>
        </pc:sldLayoutChg>
        <pc:sldLayoutChg chg="del">
          <pc:chgData name="Levi Felzien" userId="6d9cef75-b970-4254-be8a-388c643761af" providerId="ADAL" clId="{125209D6-9021-490B-90FE-074BC0E3F4EA}" dt="2025-08-05T20:16:03.546" v="3081" actId="2696"/>
          <pc:sldLayoutMkLst>
            <pc:docMk/>
            <pc:sldMasterMk cId="3804676641" sldId="2147483648"/>
            <pc:sldLayoutMk cId="3722747577" sldId="2147483650"/>
          </pc:sldLayoutMkLst>
        </pc:sldLayoutChg>
        <pc:sldLayoutChg chg="del">
          <pc:chgData name="Levi Felzien" userId="6d9cef75-b970-4254-be8a-388c643761af" providerId="ADAL" clId="{125209D6-9021-490B-90FE-074BC0E3F4EA}" dt="2025-08-05T20:16:03.546" v="3081" actId="2696"/>
          <pc:sldLayoutMkLst>
            <pc:docMk/>
            <pc:sldMasterMk cId="3804676641" sldId="2147483648"/>
            <pc:sldLayoutMk cId="1174871708" sldId="2147483651"/>
          </pc:sldLayoutMkLst>
        </pc:sldLayoutChg>
        <pc:sldLayoutChg chg="del">
          <pc:chgData name="Levi Felzien" userId="6d9cef75-b970-4254-be8a-388c643761af" providerId="ADAL" clId="{125209D6-9021-490B-90FE-074BC0E3F4EA}" dt="2025-08-05T20:16:03.546" v="3081" actId="2696"/>
          <pc:sldLayoutMkLst>
            <pc:docMk/>
            <pc:sldMasterMk cId="3804676641" sldId="2147483648"/>
            <pc:sldLayoutMk cId="3121183720" sldId="2147483652"/>
          </pc:sldLayoutMkLst>
        </pc:sldLayoutChg>
        <pc:sldLayoutChg chg="del">
          <pc:chgData name="Levi Felzien" userId="6d9cef75-b970-4254-be8a-388c643761af" providerId="ADAL" clId="{125209D6-9021-490B-90FE-074BC0E3F4EA}" dt="2025-08-05T20:16:03.546" v="3081" actId="2696"/>
          <pc:sldLayoutMkLst>
            <pc:docMk/>
            <pc:sldMasterMk cId="3804676641" sldId="2147483648"/>
            <pc:sldLayoutMk cId="87034682" sldId="2147483653"/>
          </pc:sldLayoutMkLst>
        </pc:sldLayoutChg>
        <pc:sldLayoutChg chg="del">
          <pc:chgData name="Levi Felzien" userId="6d9cef75-b970-4254-be8a-388c643761af" providerId="ADAL" clId="{125209D6-9021-490B-90FE-074BC0E3F4EA}" dt="2025-08-05T20:16:03.546" v="3081" actId="2696"/>
          <pc:sldLayoutMkLst>
            <pc:docMk/>
            <pc:sldMasterMk cId="3804676641" sldId="2147483648"/>
            <pc:sldLayoutMk cId="2843765430" sldId="2147483654"/>
          </pc:sldLayoutMkLst>
        </pc:sldLayoutChg>
        <pc:sldLayoutChg chg="del">
          <pc:chgData name="Levi Felzien" userId="6d9cef75-b970-4254-be8a-388c643761af" providerId="ADAL" clId="{125209D6-9021-490B-90FE-074BC0E3F4EA}" dt="2025-08-05T20:16:03.546" v="3081" actId="2696"/>
          <pc:sldLayoutMkLst>
            <pc:docMk/>
            <pc:sldMasterMk cId="3804676641" sldId="2147483648"/>
            <pc:sldLayoutMk cId="1901168885" sldId="2147483655"/>
          </pc:sldLayoutMkLst>
        </pc:sldLayoutChg>
        <pc:sldLayoutChg chg="del">
          <pc:chgData name="Levi Felzien" userId="6d9cef75-b970-4254-be8a-388c643761af" providerId="ADAL" clId="{125209D6-9021-490B-90FE-074BC0E3F4EA}" dt="2025-08-05T20:16:03.546" v="3081" actId="2696"/>
          <pc:sldLayoutMkLst>
            <pc:docMk/>
            <pc:sldMasterMk cId="3804676641" sldId="2147483648"/>
            <pc:sldLayoutMk cId="2176897356" sldId="2147483656"/>
          </pc:sldLayoutMkLst>
        </pc:sldLayoutChg>
        <pc:sldLayoutChg chg="del">
          <pc:chgData name="Levi Felzien" userId="6d9cef75-b970-4254-be8a-388c643761af" providerId="ADAL" clId="{125209D6-9021-490B-90FE-074BC0E3F4EA}" dt="2025-08-05T20:16:03.546" v="3081" actId="2696"/>
          <pc:sldLayoutMkLst>
            <pc:docMk/>
            <pc:sldMasterMk cId="3804676641" sldId="2147483648"/>
            <pc:sldLayoutMk cId="3180662950" sldId="2147483657"/>
          </pc:sldLayoutMkLst>
        </pc:sldLayoutChg>
        <pc:sldLayoutChg chg="del">
          <pc:chgData name="Levi Felzien" userId="6d9cef75-b970-4254-be8a-388c643761af" providerId="ADAL" clId="{125209D6-9021-490B-90FE-074BC0E3F4EA}" dt="2025-08-05T20:16:03.546" v="3081" actId="2696"/>
          <pc:sldLayoutMkLst>
            <pc:docMk/>
            <pc:sldMasterMk cId="3804676641" sldId="2147483648"/>
            <pc:sldLayoutMk cId="1074651705" sldId="2147483658"/>
          </pc:sldLayoutMkLst>
        </pc:sldLayoutChg>
        <pc:sldLayoutChg chg="del">
          <pc:chgData name="Levi Felzien" userId="6d9cef75-b970-4254-be8a-388c643761af" providerId="ADAL" clId="{125209D6-9021-490B-90FE-074BC0E3F4EA}" dt="2025-08-05T20:16:03.546" v="3081" actId="2696"/>
          <pc:sldLayoutMkLst>
            <pc:docMk/>
            <pc:sldMasterMk cId="3804676641" sldId="2147483648"/>
            <pc:sldLayoutMk cId="46520647" sldId="2147483659"/>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01E0C56-C646-F10C-2F31-920AD4AC0FF5}"/>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54A7312A-39F2-14A0-B7D9-45C1078A53D5}"/>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2E435A4E-7832-4EBF-B495-4D39BF773721}" type="datetimeFigureOut">
              <a:rPr lang="en-US" smtClean="0"/>
              <a:t>8/15/2025</a:t>
            </a:fld>
            <a:endParaRPr lang="en-US"/>
          </a:p>
        </p:txBody>
      </p:sp>
      <p:sp>
        <p:nvSpPr>
          <p:cNvPr id="4" name="Footer Placeholder 3">
            <a:extLst>
              <a:ext uri="{FF2B5EF4-FFF2-40B4-BE49-F238E27FC236}">
                <a16:creationId xmlns:a16="http://schemas.microsoft.com/office/drawing/2014/main" id="{71D40D13-F7B9-28EC-CAE6-B20F1A002DC3}"/>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068C972-30B0-644A-0953-7FDB583AA2EF}"/>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D33C53A0-1BCB-48BD-817C-A539BBBABA97}" type="slidenum">
              <a:rPr lang="en-US" smtClean="0"/>
              <a:t>‹#›</a:t>
            </a:fld>
            <a:endParaRPr lang="en-US"/>
          </a:p>
        </p:txBody>
      </p:sp>
    </p:spTree>
    <p:extLst>
      <p:ext uri="{BB962C8B-B14F-4D97-AF65-F5344CB8AC3E}">
        <p14:creationId xmlns:p14="http://schemas.microsoft.com/office/powerpoint/2010/main" val="88220984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CCE636CF-0228-4FD1-971C-7037BF42A34E}" type="datetimeFigureOut">
              <a:rPr lang="en-US" smtClean="0"/>
              <a:t>8/15/2025</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44FF92C4-10CE-4AAB-9361-590AE77D3E43}" type="slidenum">
              <a:rPr lang="en-US" smtClean="0"/>
              <a:t>‹#›</a:t>
            </a:fld>
            <a:endParaRPr lang="en-US"/>
          </a:p>
        </p:txBody>
      </p:sp>
    </p:spTree>
    <p:extLst>
      <p:ext uri="{BB962C8B-B14F-4D97-AF65-F5344CB8AC3E}">
        <p14:creationId xmlns:p14="http://schemas.microsoft.com/office/powerpoint/2010/main" val="1452607839"/>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ABE0583-5D22-4C31-9295-3C23D5C8ACA1}" type="datetimeFigureOut">
              <a:rPr lang="en-US" smtClean="0"/>
              <a:t>8/15/2025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7E4454-4F73-496A-A39F-6C1B13DDDD3A}" type="slidenum">
              <a:rPr lang="en-US" smtClean="0"/>
              <a:t>‹#›</a:t>
            </a:fld>
            <a:endParaRPr lang="en-US" dirty="0"/>
          </a:p>
        </p:txBody>
      </p:sp>
    </p:spTree>
    <p:extLst>
      <p:ext uri="{BB962C8B-B14F-4D97-AF65-F5344CB8AC3E}">
        <p14:creationId xmlns:p14="http://schemas.microsoft.com/office/powerpoint/2010/main" val="4780763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BE0583-5D22-4C31-9295-3C23D5C8ACA1}" type="datetimeFigureOut">
              <a:rPr lang="en-US" smtClean="0"/>
              <a:t>8/15/2025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7E4454-4F73-496A-A39F-6C1B13DDDD3A}" type="slidenum">
              <a:rPr lang="en-US" smtClean="0"/>
              <a:t>‹#›</a:t>
            </a:fld>
            <a:endParaRPr lang="en-US" dirty="0"/>
          </a:p>
        </p:txBody>
      </p:sp>
    </p:spTree>
    <p:extLst>
      <p:ext uri="{BB962C8B-B14F-4D97-AF65-F5344CB8AC3E}">
        <p14:creationId xmlns:p14="http://schemas.microsoft.com/office/powerpoint/2010/main" val="1338096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ABE0583-5D22-4C31-9295-3C23D5C8ACA1}" type="datetimeFigureOut">
              <a:rPr lang="en-US" smtClean="0"/>
              <a:t>8/15/2025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7E4454-4F73-496A-A39F-6C1B13DDDD3A}" type="slidenum">
              <a:rPr lang="en-US" smtClean="0"/>
              <a:t>‹#›</a:t>
            </a:fld>
            <a:endParaRPr lang="en-US" dirty="0"/>
          </a:p>
        </p:txBody>
      </p:sp>
    </p:spTree>
    <p:extLst>
      <p:ext uri="{BB962C8B-B14F-4D97-AF65-F5344CB8AC3E}">
        <p14:creationId xmlns:p14="http://schemas.microsoft.com/office/powerpoint/2010/main" val="30692788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ABE0583-5D22-4C31-9295-3C23D5C8ACA1}" type="datetimeFigureOut">
              <a:rPr lang="en-US" smtClean="0"/>
              <a:t>8/15/2025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7E4454-4F73-496A-A39F-6C1B13DDDD3A}" type="slidenum">
              <a:rPr lang="en-US" smtClean="0"/>
              <a:t>‹#›</a:t>
            </a:fld>
            <a:endParaRPr lang="en-US" dirty="0"/>
          </a:p>
        </p:txBody>
      </p:sp>
    </p:spTree>
    <p:extLst>
      <p:ext uri="{BB962C8B-B14F-4D97-AF65-F5344CB8AC3E}">
        <p14:creationId xmlns:p14="http://schemas.microsoft.com/office/powerpoint/2010/main" val="24567921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ABE0583-5D22-4C31-9295-3C23D5C8ACA1}" type="datetimeFigureOut">
              <a:rPr lang="en-US" smtClean="0"/>
              <a:t>8/15/2025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67E4454-4F73-496A-A39F-6C1B13DDDD3A}" type="slidenum">
              <a:rPr lang="en-US" smtClean="0"/>
              <a:t>‹#›</a:t>
            </a:fld>
            <a:endParaRPr lang="en-US" dirty="0"/>
          </a:p>
        </p:txBody>
      </p:sp>
    </p:spTree>
    <p:extLst>
      <p:ext uri="{BB962C8B-B14F-4D97-AF65-F5344CB8AC3E}">
        <p14:creationId xmlns:p14="http://schemas.microsoft.com/office/powerpoint/2010/main" val="1003751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1ABE0583-5D22-4C31-9295-3C23D5C8ACA1}" type="datetimeFigureOut">
              <a:rPr lang="en-US" smtClean="0"/>
              <a:t>8/15/2025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67E4454-4F73-496A-A39F-6C1B13DDDD3A}" type="slidenum">
              <a:rPr lang="en-US" smtClean="0"/>
              <a:t>‹#›</a:t>
            </a:fld>
            <a:endParaRPr lang="en-US" dirty="0"/>
          </a:p>
        </p:txBody>
      </p:sp>
    </p:spTree>
    <p:extLst>
      <p:ext uri="{BB962C8B-B14F-4D97-AF65-F5344CB8AC3E}">
        <p14:creationId xmlns:p14="http://schemas.microsoft.com/office/powerpoint/2010/main" val="3513795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BE0583-5D22-4C31-9295-3C23D5C8ACA1}" type="datetimeFigureOut">
              <a:rPr lang="en-US" smtClean="0"/>
              <a:t>8/15/2025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67E4454-4F73-496A-A39F-6C1B13DDDD3A}" type="slidenum">
              <a:rPr lang="en-US" smtClean="0"/>
              <a:t>‹#›</a:t>
            </a:fld>
            <a:endParaRPr lang="en-US" dirty="0"/>
          </a:p>
        </p:txBody>
      </p:sp>
    </p:spTree>
    <p:extLst>
      <p:ext uri="{BB962C8B-B14F-4D97-AF65-F5344CB8AC3E}">
        <p14:creationId xmlns:p14="http://schemas.microsoft.com/office/powerpoint/2010/main" val="30675537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ABE0583-5D22-4C31-9295-3C23D5C8ACA1}" type="datetimeFigureOut">
              <a:rPr lang="en-US" smtClean="0"/>
              <a:t>8/15/2025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7E4454-4F73-496A-A39F-6C1B13DDDD3A}" type="slidenum">
              <a:rPr lang="en-US" smtClean="0"/>
              <a:t>‹#›</a:t>
            </a:fld>
            <a:endParaRPr lang="en-US" dirty="0"/>
          </a:p>
        </p:txBody>
      </p:sp>
    </p:spTree>
    <p:extLst>
      <p:ext uri="{BB962C8B-B14F-4D97-AF65-F5344CB8AC3E}">
        <p14:creationId xmlns:p14="http://schemas.microsoft.com/office/powerpoint/2010/main" val="727041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ABE0583-5D22-4C31-9295-3C23D5C8ACA1}" type="datetimeFigureOut">
              <a:rPr lang="en-US" smtClean="0"/>
              <a:t>8/15/2025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7E4454-4F73-496A-A39F-6C1B13DDDD3A}" type="slidenum">
              <a:rPr lang="en-US" smtClean="0"/>
              <a:t>‹#›</a:t>
            </a:fld>
            <a:endParaRPr lang="en-US" dirty="0"/>
          </a:p>
        </p:txBody>
      </p:sp>
    </p:spTree>
    <p:extLst>
      <p:ext uri="{BB962C8B-B14F-4D97-AF65-F5344CB8AC3E}">
        <p14:creationId xmlns:p14="http://schemas.microsoft.com/office/powerpoint/2010/main" val="27721822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ABE0583-5D22-4C31-9295-3C23D5C8ACA1}" type="datetimeFigureOut">
              <a:rPr lang="en-US" smtClean="0"/>
              <a:t>8/15/2025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7E4454-4F73-496A-A39F-6C1B13DDDD3A}" type="slidenum">
              <a:rPr lang="en-US" smtClean="0"/>
              <a:t>‹#›</a:t>
            </a:fld>
            <a:endParaRPr lang="en-US" dirty="0"/>
          </a:p>
        </p:txBody>
      </p:sp>
    </p:spTree>
    <p:extLst>
      <p:ext uri="{BB962C8B-B14F-4D97-AF65-F5344CB8AC3E}">
        <p14:creationId xmlns:p14="http://schemas.microsoft.com/office/powerpoint/2010/main" val="3680067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ABE0583-5D22-4C31-9295-3C23D5C8ACA1}" type="datetimeFigureOut">
              <a:rPr lang="en-US" smtClean="0"/>
              <a:t>8/15/2025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7E4454-4F73-496A-A39F-6C1B13DDDD3A}" type="slidenum">
              <a:rPr lang="en-US" smtClean="0"/>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1393983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ABE0583-5D22-4C31-9295-3C23D5C8ACA1}" type="datetimeFigureOut">
              <a:rPr lang="en-US" smtClean="0"/>
              <a:t>8/15/2025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7E4454-4F73-496A-A39F-6C1B13DDDD3A}" type="slidenum">
              <a:rPr lang="en-US" smtClean="0"/>
              <a:t>‹#›</a:t>
            </a:fld>
            <a:endParaRPr lang="en-US" dirty="0"/>
          </a:p>
        </p:txBody>
      </p:sp>
    </p:spTree>
    <p:extLst>
      <p:ext uri="{BB962C8B-B14F-4D97-AF65-F5344CB8AC3E}">
        <p14:creationId xmlns:p14="http://schemas.microsoft.com/office/powerpoint/2010/main" val="9796691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ABE0583-5D22-4C31-9295-3C23D5C8ACA1}" type="datetimeFigureOut">
              <a:rPr lang="en-US" smtClean="0"/>
              <a:t>8/15/2025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7E4454-4F73-496A-A39F-6C1B13DDDD3A}"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38306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ABE0583-5D22-4C31-9295-3C23D5C8ACA1}" type="datetimeFigureOut">
              <a:rPr lang="en-US" smtClean="0"/>
              <a:t>8/15/2025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7E4454-4F73-496A-A39F-6C1B13DDDD3A}" type="slidenum">
              <a:rPr lang="en-US" smtClean="0"/>
              <a:t>‹#›</a:t>
            </a:fld>
            <a:endParaRPr lang="en-US" dirty="0"/>
          </a:p>
        </p:txBody>
      </p:sp>
    </p:spTree>
    <p:extLst>
      <p:ext uri="{BB962C8B-B14F-4D97-AF65-F5344CB8AC3E}">
        <p14:creationId xmlns:p14="http://schemas.microsoft.com/office/powerpoint/2010/main" val="2368141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BE0583-5D22-4C31-9295-3C23D5C8ACA1}" type="datetimeFigureOut">
              <a:rPr lang="en-US" smtClean="0"/>
              <a:t>8/15/2025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7E4454-4F73-496A-A39F-6C1B13DDDD3A}" type="slidenum">
              <a:rPr lang="en-US" smtClean="0"/>
              <a:t>‹#›</a:t>
            </a:fld>
            <a:endParaRPr lang="en-US" dirty="0"/>
          </a:p>
        </p:txBody>
      </p:sp>
    </p:spTree>
    <p:extLst>
      <p:ext uri="{BB962C8B-B14F-4D97-AF65-F5344CB8AC3E}">
        <p14:creationId xmlns:p14="http://schemas.microsoft.com/office/powerpoint/2010/main" val="31267184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BE0583-5D22-4C31-9295-3C23D5C8ACA1}" type="datetimeFigureOut">
              <a:rPr lang="en-US" smtClean="0"/>
              <a:t>8/15/2025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7E4454-4F73-496A-A39F-6C1B13DDDD3A}" type="slidenum">
              <a:rPr lang="en-US" smtClean="0"/>
              <a:t>‹#›</a:t>
            </a:fld>
            <a:endParaRPr lang="en-US" dirty="0"/>
          </a:p>
        </p:txBody>
      </p:sp>
    </p:spTree>
    <p:extLst>
      <p:ext uri="{BB962C8B-B14F-4D97-AF65-F5344CB8AC3E}">
        <p14:creationId xmlns:p14="http://schemas.microsoft.com/office/powerpoint/2010/main" val="19356950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1 Column of Text">
    <p:spTree>
      <p:nvGrpSpPr>
        <p:cNvPr id="1" name=""/>
        <p:cNvGrpSpPr/>
        <p:nvPr/>
      </p:nvGrpSpPr>
      <p:grpSpPr>
        <a:xfrm>
          <a:off x="0" y="0"/>
          <a:ext cx="0" cy="0"/>
          <a:chOff x="0" y="0"/>
          <a:chExt cx="0" cy="0"/>
        </a:xfrm>
      </p:grpSpPr>
      <p:sp>
        <p:nvSpPr>
          <p:cNvPr id="2" name="Title 1"/>
          <p:cNvSpPr>
            <a:spLocks noGrp="1"/>
          </p:cNvSpPr>
          <p:nvPr>
            <p:ph type="title"/>
          </p:nvPr>
        </p:nvSpPr>
        <p:spPr>
          <a:xfrm>
            <a:off x="1140123" y="396876"/>
            <a:ext cx="8790690" cy="498475"/>
          </a:xfrm>
        </p:spPr>
        <p:txBody>
          <a:bodyPr/>
          <a:lstStyle/>
          <a:p>
            <a:r>
              <a:rPr lang="en-US"/>
              <a:t>Click to edit Master title style</a:t>
            </a:r>
          </a:p>
        </p:txBody>
      </p:sp>
      <p:sp>
        <p:nvSpPr>
          <p:cNvPr id="3" name="Content Placeholder 2"/>
          <p:cNvSpPr>
            <a:spLocks noGrp="1"/>
          </p:cNvSpPr>
          <p:nvPr>
            <p:ph idx="1"/>
          </p:nvPr>
        </p:nvSpPr>
        <p:spPr>
          <a:xfrm>
            <a:off x="1140123" y="1536700"/>
            <a:ext cx="8790689" cy="4641850"/>
          </a:xfrm>
        </p:spPr>
        <p:txBody>
          <a:bodyPr/>
          <a:lstStyle>
            <a:lvl1pPr>
              <a:defRPr sz="2000" baseline="0"/>
            </a:lvl1pPr>
            <a:lvl2pPr>
              <a:defRPr sz="2000" baseline="0"/>
            </a:lvl2pPr>
            <a:lvl3pPr indent="-201168">
              <a:defRPr sz="2000" baseline="0"/>
            </a:lvl3pPr>
            <a:lvl4pPr indent="-228600">
              <a:defRPr sz="2000" baseline="0"/>
            </a:lvl4pPr>
            <a:lvl5pPr indent="-201168">
              <a:defRPr sz="200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11"/>
          <p:cNvSpPr>
            <a:spLocks noGrp="1"/>
          </p:cNvSpPr>
          <p:nvPr>
            <p:ph type="body" sz="quarter" idx="10"/>
          </p:nvPr>
        </p:nvSpPr>
        <p:spPr>
          <a:xfrm>
            <a:off x="1140123" y="822325"/>
            <a:ext cx="8790690" cy="450850"/>
          </a:xfrm>
        </p:spPr>
        <p:txBody>
          <a:bodyPr/>
          <a:lstStyle>
            <a:lvl1pPr>
              <a:lnSpc>
                <a:spcPct val="110000"/>
              </a:lnSpc>
              <a:spcBef>
                <a:spcPts val="0"/>
              </a:spcBef>
              <a:defRPr sz="2200"/>
            </a:lvl1pPr>
          </a:lstStyle>
          <a:p>
            <a:pPr lvl="0"/>
            <a:r>
              <a:rPr lang="en-US"/>
              <a:t>Click to edit Master text styles</a:t>
            </a:r>
          </a:p>
        </p:txBody>
      </p:sp>
    </p:spTree>
    <p:extLst>
      <p:ext uri="{BB962C8B-B14F-4D97-AF65-F5344CB8AC3E}">
        <p14:creationId xmlns:p14="http://schemas.microsoft.com/office/powerpoint/2010/main" val="34092128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5ADA27A6-D723-42BA-901B-6CF3D1786AED}"/>
              </a:ext>
            </a:extLst>
          </p:cNvPr>
          <p:cNvSpPr>
            <a:spLocks noGrp="1"/>
          </p:cNvSpPr>
          <p:nvPr>
            <p:ph type="pic" sz="quarter" idx="14"/>
          </p:nvPr>
        </p:nvSpPr>
        <p:spPr>
          <a:xfrm>
            <a:off x="734650" y="1320800"/>
            <a:ext cx="5361350" cy="5537200"/>
          </a:xfrm>
          <a:custGeom>
            <a:avLst/>
            <a:gdLst>
              <a:gd name="connsiteX0" fmla="*/ 2186158 w 5361350"/>
              <a:gd name="connsiteY0" fmla="*/ 0 h 5537200"/>
              <a:gd name="connsiteX1" fmla="*/ 5361350 w 5361350"/>
              <a:gd name="connsiteY1" fmla="*/ 0 h 5537200"/>
              <a:gd name="connsiteX2" fmla="*/ 4302953 w 5361350"/>
              <a:gd name="connsiteY2" fmla="*/ 5537200 h 5537200"/>
              <a:gd name="connsiteX3" fmla="*/ 1127760 w 5361350"/>
              <a:gd name="connsiteY3" fmla="*/ 5537200 h 5537200"/>
              <a:gd name="connsiteX4" fmla="*/ 1045700 w 5361350"/>
              <a:gd name="connsiteY4" fmla="*/ 0 h 5537200"/>
              <a:gd name="connsiteX5" fmla="*/ 2028870 w 5361350"/>
              <a:gd name="connsiteY5" fmla="*/ 0 h 5537200"/>
              <a:gd name="connsiteX6" fmla="*/ 983170 w 5361350"/>
              <a:gd name="connsiteY6" fmla="*/ 5537200 h 5537200"/>
              <a:gd name="connsiteX7" fmla="*/ 0 w 5361350"/>
              <a:gd name="connsiteY7" fmla="*/ 5537200 h 553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361350" h="5537200">
                <a:moveTo>
                  <a:pt x="2186158" y="0"/>
                </a:moveTo>
                <a:lnTo>
                  <a:pt x="5361350" y="0"/>
                </a:lnTo>
                <a:lnTo>
                  <a:pt x="4302953" y="5537200"/>
                </a:lnTo>
                <a:lnTo>
                  <a:pt x="1127760" y="5537200"/>
                </a:lnTo>
                <a:close/>
                <a:moveTo>
                  <a:pt x="1045700" y="0"/>
                </a:moveTo>
                <a:lnTo>
                  <a:pt x="2028870" y="0"/>
                </a:lnTo>
                <a:lnTo>
                  <a:pt x="983170" y="5537200"/>
                </a:lnTo>
                <a:lnTo>
                  <a:pt x="0" y="5537200"/>
                </a:lnTo>
                <a:close/>
              </a:path>
            </a:pathLst>
          </a:custGeom>
          <a:pattFill prst="pct5">
            <a:fgClr>
              <a:schemeClr val="accent1"/>
            </a:fgClr>
            <a:bgClr>
              <a:schemeClr val="bg1"/>
            </a:bgClr>
          </a:pattFill>
        </p:spPr>
        <p:txBody>
          <a:bodyPr wrap="square">
            <a:noAutofit/>
          </a:bodyPr>
          <a:lstStyle>
            <a:lvl1pPr>
              <a:defRPr sz="1200">
                <a:latin typeface="Lato" panose="020F0502020204030203" pitchFamily="34" charset="0"/>
              </a:defRPr>
            </a:lvl1pPr>
          </a:lstStyle>
          <a:p>
            <a:endParaRPr lang="id-ID"/>
          </a:p>
        </p:txBody>
      </p:sp>
      <p:sp>
        <p:nvSpPr>
          <p:cNvPr id="7" name="Rectangle 6">
            <a:extLst>
              <a:ext uri="{FF2B5EF4-FFF2-40B4-BE49-F238E27FC236}">
                <a16:creationId xmlns:a16="http://schemas.microsoft.com/office/drawing/2014/main" id="{237119D6-B479-4EFB-B466-388418E1E5F0}"/>
              </a:ext>
            </a:extLst>
          </p:cNvPr>
          <p:cNvSpPr/>
          <p:nvPr userDrawn="1"/>
        </p:nvSpPr>
        <p:spPr>
          <a:xfrm>
            <a:off x="0" y="0"/>
            <a:ext cx="12192000" cy="30777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5960418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Layout 13">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05ED07F-046A-467A-829A-2B9494B0329E}"/>
              </a:ext>
            </a:extLst>
          </p:cNvPr>
          <p:cNvSpPr/>
          <p:nvPr userDrawn="1"/>
        </p:nvSpPr>
        <p:spPr>
          <a:xfrm>
            <a:off x="710763" y="0"/>
            <a:ext cx="2210540" cy="65517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2" name="Picture Placeholder 11">
            <a:extLst>
              <a:ext uri="{FF2B5EF4-FFF2-40B4-BE49-F238E27FC236}">
                <a16:creationId xmlns:a16="http://schemas.microsoft.com/office/drawing/2014/main" id="{358B81ED-75DD-49D6-99C1-52B1B6B5EB3A}"/>
              </a:ext>
            </a:extLst>
          </p:cNvPr>
          <p:cNvSpPr>
            <a:spLocks noGrp="1"/>
          </p:cNvSpPr>
          <p:nvPr>
            <p:ph type="pic" sz="quarter" idx="14"/>
          </p:nvPr>
        </p:nvSpPr>
        <p:spPr>
          <a:xfrm>
            <a:off x="1629628" y="839639"/>
            <a:ext cx="4159324" cy="5091020"/>
          </a:xfrm>
          <a:custGeom>
            <a:avLst/>
            <a:gdLst>
              <a:gd name="connsiteX0" fmla="*/ 2842726 w 4159324"/>
              <a:gd name="connsiteY0" fmla="*/ 1424477 h 5091020"/>
              <a:gd name="connsiteX1" fmla="*/ 4159324 w 4159324"/>
              <a:gd name="connsiteY1" fmla="*/ 1424477 h 5091020"/>
              <a:gd name="connsiteX2" fmla="*/ 4159324 w 4159324"/>
              <a:gd name="connsiteY2" fmla="*/ 5091020 h 5091020"/>
              <a:gd name="connsiteX3" fmla="*/ 0 w 4159324"/>
              <a:gd name="connsiteY3" fmla="*/ 5091020 h 5091020"/>
              <a:gd name="connsiteX4" fmla="*/ 0 w 4159324"/>
              <a:gd name="connsiteY4" fmla="*/ 3798733 h 5091020"/>
              <a:gd name="connsiteX5" fmla="*/ 2842726 w 4159324"/>
              <a:gd name="connsiteY5" fmla="*/ 3798733 h 5091020"/>
              <a:gd name="connsiteX6" fmla="*/ 2831484 w 4159324"/>
              <a:gd name="connsiteY6" fmla="*/ 0 h 5091020"/>
              <a:gd name="connsiteX7" fmla="*/ 4159324 w 4159324"/>
              <a:gd name="connsiteY7" fmla="*/ 0 h 5091020"/>
              <a:gd name="connsiteX8" fmla="*/ 4159324 w 4159324"/>
              <a:gd name="connsiteY8" fmla="*/ 1291160 h 5091020"/>
              <a:gd name="connsiteX9" fmla="*/ 2831484 w 4159324"/>
              <a:gd name="connsiteY9" fmla="*/ 1291160 h 5091020"/>
              <a:gd name="connsiteX10" fmla="*/ 0 w 4159324"/>
              <a:gd name="connsiteY10" fmla="*/ 0 h 5091020"/>
              <a:gd name="connsiteX11" fmla="*/ 2710536 w 4159324"/>
              <a:gd name="connsiteY11" fmla="*/ 0 h 5091020"/>
              <a:gd name="connsiteX12" fmla="*/ 2710536 w 4159324"/>
              <a:gd name="connsiteY12" fmla="*/ 3666543 h 5091020"/>
              <a:gd name="connsiteX13" fmla="*/ 0 w 4159324"/>
              <a:gd name="connsiteY13" fmla="*/ 3666543 h 5091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59324" h="5091020">
                <a:moveTo>
                  <a:pt x="2842726" y="1424477"/>
                </a:moveTo>
                <a:lnTo>
                  <a:pt x="4159324" y="1424477"/>
                </a:lnTo>
                <a:lnTo>
                  <a:pt x="4159324" y="5091020"/>
                </a:lnTo>
                <a:lnTo>
                  <a:pt x="0" y="5091020"/>
                </a:lnTo>
                <a:lnTo>
                  <a:pt x="0" y="3798733"/>
                </a:lnTo>
                <a:lnTo>
                  <a:pt x="2842726" y="3798733"/>
                </a:lnTo>
                <a:close/>
                <a:moveTo>
                  <a:pt x="2831484" y="0"/>
                </a:moveTo>
                <a:lnTo>
                  <a:pt x="4159324" y="0"/>
                </a:lnTo>
                <a:lnTo>
                  <a:pt x="4159324" y="1291160"/>
                </a:lnTo>
                <a:lnTo>
                  <a:pt x="2831484" y="1291160"/>
                </a:lnTo>
                <a:close/>
                <a:moveTo>
                  <a:pt x="0" y="0"/>
                </a:moveTo>
                <a:lnTo>
                  <a:pt x="2710536" y="0"/>
                </a:lnTo>
                <a:lnTo>
                  <a:pt x="2710536" y="3666543"/>
                </a:lnTo>
                <a:lnTo>
                  <a:pt x="0" y="3666543"/>
                </a:lnTo>
                <a:close/>
              </a:path>
            </a:pathLst>
          </a:custGeom>
          <a:pattFill prst="pct5">
            <a:fgClr>
              <a:schemeClr val="accent1"/>
            </a:fgClr>
            <a:bgClr>
              <a:schemeClr val="bg1"/>
            </a:bgClr>
          </a:pattFill>
        </p:spPr>
        <p:txBody>
          <a:bodyPr wrap="square">
            <a:noAutofit/>
          </a:bodyPr>
          <a:lstStyle>
            <a:lvl1pPr>
              <a:defRPr sz="1200">
                <a:latin typeface="Lato" panose="020F0502020204030203" pitchFamily="34" charset="0"/>
              </a:defRPr>
            </a:lvl1pPr>
          </a:lstStyle>
          <a:p>
            <a:endParaRPr lang="id-ID"/>
          </a:p>
        </p:txBody>
      </p:sp>
    </p:spTree>
    <p:extLst>
      <p:ext uri="{BB962C8B-B14F-4D97-AF65-F5344CB8AC3E}">
        <p14:creationId xmlns:p14="http://schemas.microsoft.com/office/powerpoint/2010/main" val="95589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ABE0583-5D22-4C31-9295-3C23D5C8ACA1}" type="datetimeFigureOut">
              <a:rPr lang="en-US" smtClean="0"/>
              <a:t>8/15/2025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67E4454-4F73-496A-A39F-6C1B13DDDD3A}" type="slidenum">
              <a:rPr lang="en-US" smtClean="0"/>
              <a:t>‹#›</a:t>
            </a:fld>
            <a:endParaRPr lang="en-US" dirty="0"/>
          </a:p>
        </p:txBody>
      </p:sp>
      <p:sp>
        <p:nvSpPr>
          <p:cNvPr id="9" name="TextBox 8">
            <a:extLst>
              <a:ext uri="{FF2B5EF4-FFF2-40B4-BE49-F238E27FC236}">
                <a16:creationId xmlns:a16="http://schemas.microsoft.com/office/drawing/2014/main" id="{3AA6DC26-2627-2A44-DC06-D7E56609BE8E}"/>
              </a:ext>
            </a:extLst>
          </p:cNvPr>
          <p:cNvSpPr txBox="1"/>
          <p:nvPr>
            <p:extLst>
              <p:ext uri="{1162E1C5-73C7-4A58-AE30-91384D911F3F}">
                <p184:classification xmlns:p184="http://schemas.microsoft.com/office/powerpoint/2018/4/main" val="ftr"/>
              </p:ext>
            </p:extLst>
          </p:nvPr>
        </p:nvSpPr>
        <p:spPr>
          <a:xfrm>
            <a:off x="11818938" y="6642100"/>
            <a:ext cx="338137" cy="152400"/>
          </a:xfrm>
          <a:prstGeom prst="rect">
            <a:avLst/>
          </a:prstGeom>
        </p:spPr>
        <p:txBody>
          <a:bodyPr horzOverflow="overflow" lIns="0" tIns="0" rIns="0" bIns="0">
            <a:spAutoFit/>
          </a:bodyPr>
          <a:lstStyle/>
          <a:p>
            <a:pPr algn="l"/>
            <a:r>
              <a:rPr lang="en-US" sz="1000" dirty="0">
                <a:solidFill>
                  <a:srgbClr val="FF0000">
                    <a:alpha val="50000"/>
                  </a:srgbClr>
                </a:solidFill>
                <a:latin typeface="Calibri" panose="020F0502020204030204" pitchFamily="34" charset="0"/>
                <a:ea typeface="Calibri" panose="020F0502020204030204" pitchFamily="34" charset="0"/>
                <a:cs typeface="Calibri" panose="020F0502020204030204" pitchFamily="34" charset="0"/>
              </a:rPr>
              <a:t>Public</a:t>
            </a:r>
          </a:p>
        </p:txBody>
      </p:sp>
    </p:spTree>
    <p:extLst>
      <p:ext uri="{BB962C8B-B14F-4D97-AF65-F5344CB8AC3E}">
        <p14:creationId xmlns:p14="http://schemas.microsoft.com/office/powerpoint/2010/main" val="27571566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jpg"/><Relationship Id="rId4" Type="http://schemas.openxmlformats.org/officeDocument/2006/relationships/hyperlink" Target="https://www.youtube.com/watch?v=ddfD4y6E-i4&amp;list=PLKqJgQzi_FVJfqZZYKfyszkx44Uc7V_O-&amp;index=17"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jp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jpg"/><Relationship Id="rId7" Type="http://schemas.openxmlformats.org/officeDocument/2006/relationships/image" Target="../media/image35.png"/><Relationship Id="rId2" Type="http://schemas.openxmlformats.org/officeDocument/2006/relationships/image" Target="../media/image30.jp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 Id="rId9" Type="http://schemas.openxmlformats.org/officeDocument/2006/relationships/image" Target="../media/image37.png"/></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uTtxfgjGmQA&amp;list=PLKqJgQzi_FVJfqZZYKfyszkx44Uc7V_O-&amp;index=16" TargetMode="External"/><Relationship Id="rId2" Type="http://schemas.openxmlformats.org/officeDocument/2006/relationships/image" Target="../media/image3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74983-BD00-5F69-839D-48815E4D216E}"/>
              </a:ext>
            </a:extLst>
          </p:cNvPr>
          <p:cNvSpPr>
            <a:spLocks noGrp="1"/>
          </p:cNvSpPr>
          <p:nvPr>
            <p:ph type="title"/>
          </p:nvPr>
        </p:nvSpPr>
        <p:spPr>
          <a:xfrm>
            <a:off x="1312645" y="104092"/>
            <a:ext cx="8596668" cy="612913"/>
          </a:xfrm>
        </p:spPr>
        <p:txBody>
          <a:bodyPr>
            <a:normAutofit fontScale="90000"/>
          </a:bodyPr>
          <a:lstStyle/>
          <a:p>
            <a:pPr algn="ctr"/>
            <a:r>
              <a:rPr lang="en-US" dirty="0">
                <a:latin typeface="Amasis MT Pro Black" panose="02040A04050005020304" pitchFamily="18" charset="0"/>
              </a:rPr>
              <a:t>QD3000 Controller Setup Instructions</a:t>
            </a:r>
          </a:p>
        </p:txBody>
      </p:sp>
      <p:sp>
        <p:nvSpPr>
          <p:cNvPr id="3" name="Content Placeholder 2">
            <a:extLst>
              <a:ext uri="{FF2B5EF4-FFF2-40B4-BE49-F238E27FC236}">
                <a16:creationId xmlns:a16="http://schemas.microsoft.com/office/drawing/2014/main" id="{4E51FF8E-2712-F0A2-0052-3BD7159AAABF}"/>
              </a:ext>
            </a:extLst>
          </p:cNvPr>
          <p:cNvSpPr>
            <a:spLocks noGrp="1"/>
          </p:cNvSpPr>
          <p:nvPr>
            <p:ph idx="1"/>
          </p:nvPr>
        </p:nvSpPr>
        <p:spPr>
          <a:xfrm>
            <a:off x="1330936" y="673788"/>
            <a:ext cx="8596668" cy="413646"/>
          </a:xfrm>
        </p:spPr>
        <p:txBody>
          <a:bodyPr/>
          <a:lstStyle/>
          <a:p>
            <a:r>
              <a:rPr lang="en-US" dirty="0">
                <a:latin typeface="Amasis MT Pro Black" panose="02040A04050005020304" pitchFamily="18" charset="0"/>
              </a:rPr>
              <a:t>Navigate to Settings Pages 1 &amp; 2</a:t>
            </a:r>
          </a:p>
        </p:txBody>
      </p:sp>
      <p:pic>
        <p:nvPicPr>
          <p:cNvPr id="7" name="Picture 6">
            <a:extLst>
              <a:ext uri="{FF2B5EF4-FFF2-40B4-BE49-F238E27FC236}">
                <a16:creationId xmlns:a16="http://schemas.microsoft.com/office/drawing/2014/main" id="{0B637711-7C70-CD80-5A9A-9865B1427D64}"/>
              </a:ext>
            </a:extLst>
          </p:cNvPr>
          <p:cNvPicPr>
            <a:picLocks noChangeAspect="1"/>
          </p:cNvPicPr>
          <p:nvPr/>
        </p:nvPicPr>
        <p:blipFill>
          <a:blip r:embed="rId2"/>
          <a:stretch>
            <a:fillRect/>
          </a:stretch>
        </p:blipFill>
        <p:spPr>
          <a:xfrm>
            <a:off x="1330936" y="1029167"/>
            <a:ext cx="2672153" cy="908183"/>
          </a:xfrm>
          <a:prstGeom prst="rect">
            <a:avLst/>
          </a:prstGeom>
        </p:spPr>
      </p:pic>
      <p:pic>
        <p:nvPicPr>
          <p:cNvPr id="10" name="Picture 9">
            <a:extLst>
              <a:ext uri="{FF2B5EF4-FFF2-40B4-BE49-F238E27FC236}">
                <a16:creationId xmlns:a16="http://schemas.microsoft.com/office/drawing/2014/main" id="{A896F216-5531-27E7-0D3E-50217FC7DA50}"/>
              </a:ext>
            </a:extLst>
          </p:cNvPr>
          <p:cNvPicPr>
            <a:picLocks noChangeAspect="1"/>
          </p:cNvPicPr>
          <p:nvPr/>
        </p:nvPicPr>
        <p:blipFill>
          <a:blip r:embed="rId3"/>
          <a:stretch>
            <a:fillRect/>
          </a:stretch>
        </p:blipFill>
        <p:spPr>
          <a:xfrm>
            <a:off x="1313439" y="1967545"/>
            <a:ext cx="743054" cy="743054"/>
          </a:xfrm>
          <a:prstGeom prst="rect">
            <a:avLst/>
          </a:prstGeom>
        </p:spPr>
      </p:pic>
      <p:sp>
        <p:nvSpPr>
          <p:cNvPr id="11" name="TextBox 10">
            <a:extLst>
              <a:ext uri="{FF2B5EF4-FFF2-40B4-BE49-F238E27FC236}">
                <a16:creationId xmlns:a16="http://schemas.microsoft.com/office/drawing/2014/main" id="{C63C3848-CD68-3BFA-0CD1-0A94CE21230E}"/>
              </a:ext>
            </a:extLst>
          </p:cNvPr>
          <p:cNvSpPr txBox="1"/>
          <p:nvPr/>
        </p:nvSpPr>
        <p:spPr>
          <a:xfrm>
            <a:off x="913889" y="2674657"/>
            <a:ext cx="9430762" cy="861774"/>
          </a:xfrm>
          <a:prstGeom prst="rect">
            <a:avLst/>
          </a:prstGeom>
          <a:solidFill>
            <a:schemeClr val="bg1"/>
          </a:solidFill>
        </p:spPr>
        <p:txBody>
          <a:bodyPr wrap="square" rtlCol="0">
            <a:spAutoFit/>
          </a:bodyPr>
          <a:lstStyle/>
          <a:p>
            <a:r>
              <a:rPr lang="en-US" sz="1600" dirty="0">
                <a:latin typeface="Amasis MT Pro Black" panose="02040A04050005020304" pitchFamily="18" charset="0"/>
              </a:rPr>
              <a:t>Scan the QR code above or click the link for basic settings and user preferences. Settings Pages can be easily toggled back and forth by the arrow in the bottom righthand corner.</a:t>
            </a:r>
          </a:p>
          <a:p>
            <a:endParaRPr lang="en-US" dirty="0">
              <a:latin typeface="Amasis MT Pro Black" panose="02040A04050005020304" pitchFamily="18" charset="0"/>
            </a:endParaRPr>
          </a:p>
        </p:txBody>
      </p:sp>
      <p:sp>
        <p:nvSpPr>
          <p:cNvPr id="12" name="TextBox 11">
            <a:extLst>
              <a:ext uri="{FF2B5EF4-FFF2-40B4-BE49-F238E27FC236}">
                <a16:creationId xmlns:a16="http://schemas.microsoft.com/office/drawing/2014/main" id="{1E4A71B4-F5EA-76CD-FD29-09277914FE36}"/>
              </a:ext>
            </a:extLst>
          </p:cNvPr>
          <p:cNvSpPr txBox="1"/>
          <p:nvPr/>
        </p:nvSpPr>
        <p:spPr>
          <a:xfrm>
            <a:off x="2056493" y="1967545"/>
            <a:ext cx="4631634" cy="369332"/>
          </a:xfrm>
          <a:prstGeom prst="rect">
            <a:avLst/>
          </a:prstGeom>
          <a:noFill/>
        </p:spPr>
        <p:txBody>
          <a:bodyPr wrap="square" rtlCol="0">
            <a:spAutoFit/>
          </a:bodyPr>
          <a:lstStyle/>
          <a:p>
            <a:r>
              <a:rPr lang="en-US" dirty="0">
                <a:solidFill>
                  <a:schemeClr val="accent1"/>
                </a:solidFill>
                <a:latin typeface="Amasis MT Pro Black" panose="02040A04050005020304" pitchFamily="18" charset="0"/>
                <a:hlinkClick r:id="rId4">
                  <a:extLst>
                    <a:ext uri="{A12FA001-AC4F-418D-AE19-62706E023703}">
                      <ahyp:hlinkClr xmlns:ahyp="http://schemas.microsoft.com/office/drawing/2018/hyperlinkcolor" val="tx"/>
                    </a:ext>
                  </a:extLst>
                </a:hlinkClick>
              </a:rPr>
              <a:t>Settings Page Overview</a:t>
            </a:r>
            <a:endParaRPr lang="en-US" dirty="0">
              <a:solidFill>
                <a:schemeClr val="accent1"/>
              </a:solidFill>
              <a:latin typeface="Amasis MT Pro Black" panose="02040A04050005020304" pitchFamily="18" charset="0"/>
            </a:endParaRPr>
          </a:p>
        </p:txBody>
      </p:sp>
      <p:pic>
        <p:nvPicPr>
          <p:cNvPr id="15" name="Picture 14" descr="A screen shot of a computer&#10;&#10;AI-generated content may be incorrect.">
            <a:extLst>
              <a:ext uri="{FF2B5EF4-FFF2-40B4-BE49-F238E27FC236}">
                <a16:creationId xmlns:a16="http://schemas.microsoft.com/office/drawing/2014/main" id="{819A3ED1-194C-7987-41AD-AB377D0F6CD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2602" y="3431325"/>
            <a:ext cx="4249188" cy="3186891"/>
          </a:xfrm>
          <a:prstGeom prst="rect">
            <a:avLst/>
          </a:prstGeom>
        </p:spPr>
      </p:pic>
      <p:pic>
        <p:nvPicPr>
          <p:cNvPr id="16" name="Picture 15">
            <a:extLst>
              <a:ext uri="{FF2B5EF4-FFF2-40B4-BE49-F238E27FC236}">
                <a16:creationId xmlns:a16="http://schemas.microsoft.com/office/drawing/2014/main" id="{1D09E38D-2090-20F6-4137-45941C910CE8}"/>
              </a:ext>
            </a:extLst>
          </p:cNvPr>
          <p:cNvPicPr>
            <a:picLocks noChangeAspect="1"/>
          </p:cNvPicPr>
          <p:nvPr/>
        </p:nvPicPr>
        <p:blipFill>
          <a:blip r:embed="rId6"/>
          <a:stretch>
            <a:fillRect/>
          </a:stretch>
        </p:blipFill>
        <p:spPr>
          <a:xfrm>
            <a:off x="5660125" y="3429000"/>
            <a:ext cx="4249188" cy="3185934"/>
          </a:xfrm>
          <a:prstGeom prst="rect">
            <a:avLst/>
          </a:prstGeom>
        </p:spPr>
      </p:pic>
      <p:cxnSp>
        <p:nvCxnSpPr>
          <p:cNvPr id="18" name="Straight Arrow Connector 17">
            <a:extLst>
              <a:ext uri="{FF2B5EF4-FFF2-40B4-BE49-F238E27FC236}">
                <a16:creationId xmlns:a16="http://schemas.microsoft.com/office/drawing/2014/main" id="{A4A668DC-85BE-F980-48A9-F03B77173107}"/>
              </a:ext>
            </a:extLst>
          </p:cNvPr>
          <p:cNvCxnSpPr>
            <a:cxnSpLocks/>
          </p:cNvCxnSpPr>
          <p:nvPr/>
        </p:nvCxnSpPr>
        <p:spPr>
          <a:xfrm flipH="1">
            <a:off x="5297557" y="3429000"/>
            <a:ext cx="4244008" cy="2315817"/>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D6B1FB39-69A9-7247-CA47-26AA16BFC1FF}"/>
              </a:ext>
            </a:extLst>
          </p:cNvPr>
          <p:cNvCxnSpPr>
            <a:cxnSpLocks/>
          </p:cNvCxnSpPr>
          <p:nvPr/>
        </p:nvCxnSpPr>
        <p:spPr>
          <a:xfrm flipH="1">
            <a:off x="9462052" y="3429000"/>
            <a:ext cx="79513" cy="2246243"/>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96506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C6CD41-395E-9384-02DD-2664995A2F60}"/>
              </a:ext>
            </a:extLst>
          </p:cNvPr>
          <p:cNvSpPr>
            <a:spLocks noGrp="1"/>
          </p:cNvSpPr>
          <p:nvPr>
            <p:ph type="title"/>
          </p:nvPr>
        </p:nvSpPr>
        <p:spPr>
          <a:xfrm>
            <a:off x="366210" y="32365"/>
            <a:ext cx="10136440" cy="672548"/>
          </a:xfrm>
        </p:spPr>
        <p:txBody>
          <a:bodyPr>
            <a:normAutofit/>
          </a:bodyPr>
          <a:lstStyle/>
          <a:p>
            <a:pPr algn="ctr"/>
            <a:r>
              <a:rPr lang="en-US" sz="3200" dirty="0">
                <a:latin typeface="Amasis MT Pro Black" panose="02040A04050005020304" pitchFamily="18" charset="0"/>
              </a:rPr>
              <a:t>QD3000 Controller Setup Instructions</a:t>
            </a:r>
            <a:endParaRPr lang="en-US" sz="3200" dirty="0"/>
          </a:p>
        </p:txBody>
      </p:sp>
      <p:sp>
        <p:nvSpPr>
          <p:cNvPr id="4" name="Content Placeholder 3">
            <a:extLst>
              <a:ext uri="{FF2B5EF4-FFF2-40B4-BE49-F238E27FC236}">
                <a16:creationId xmlns:a16="http://schemas.microsoft.com/office/drawing/2014/main" id="{9A75B998-6DC3-CC6E-EF58-63F912F386DC}"/>
              </a:ext>
            </a:extLst>
          </p:cNvPr>
          <p:cNvSpPr txBox="1">
            <a:spLocks noGrp="1"/>
          </p:cNvSpPr>
          <p:nvPr>
            <p:ph idx="1"/>
          </p:nvPr>
        </p:nvSpPr>
        <p:spPr>
          <a:xfrm>
            <a:off x="957587" y="601618"/>
            <a:ext cx="9907841" cy="990015"/>
          </a:xfrm>
          <a:prstGeom prst="rect">
            <a:avLst/>
          </a:prstGeom>
          <a:solidFill>
            <a:schemeClr val="bg1"/>
          </a:solidFill>
        </p:spPr>
        <p:txBody>
          <a:bodyPr wrap="square" rtlCol="0">
            <a:spAutoFit/>
          </a:bodyPr>
          <a:lstStyle/>
          <a:p>
            <a:pPr marL="0" indent="0">
              <a:buNone/>
            </a:pPr>
            <a:r>
              <a:rPr lang="en-US" dirty="0">
                <a:latin typeface="Amasis MT Pro Black" panose="02040A04050005020304" pitchFamily="18" charset="0"/>
              </a:rPr>
              <a:t>Systems Settings 2 Specifics</a:t>
            </a:r>
          </a:p>
          <a:p>
            <a:pPr marL="0" indent="0">
              <a:buNone/>
            </a:pPr>
            <a:r>
              <a:rPr lang="en-US" sz="1600" dirty="0">
                <a:latin typeface="Amasis MT Pro Black" panose="02040A04050005020304" pitchFamily="18" charset="0"/>
              </a:rPr>
              <a:t>1. If an electric eductor supply CAN valve is present inside the cabinet. Toggle this to GREEN. If no electric valve is present toggle the slider switch to RED.</a:t>
            </a:r>
          </a:p>
        </p:txBody>
      </p:sp>
      <p:pic>
        <p:nvPicPr>
          <p:cNvPr id="16" name="Picture 15">
            <a:extLst>
              <a:ext uri="{FF2B5EF4-FFF2-40B4-BE49-F238E27FC236}">
                <a16:creationId xmlns:a16="http://schemas.microsoft.com/office/drawing/2014/main" id="{3CCECB9E-E615-0431-7D5B-AF53967C17A6}"/>
              </a:ext>
            </a:extLst>
          </p:cNvPr>
          <p:cNvPicPr>
            <a:picLocks noChangeAspect="1"/>
          </p:cNvPicPr>
          <p:nvPr/>
        </p:nvPicPr>
        <p:blipFill>
          <a:blip r:embed="rId2"/>
          <a:stretch>
            <a:fillRect/>
          </a:stretch>
        </p:blipFill>
        <p:spPr>
          <a:xfrm>
            <a:off x="1090985" y="1805988"/>
            <a:ext cx="5344535" cy="4008401"/>
          </a:xfrm>
          <a:prstGeom prst="rect">
            <a:avLst/>
          </a:prstGeom>
        </p:spPr>
      </p:pic>
      <p:pic>
        <p:nvPicPr>
          <p:cNvPr id="6" name="Picture 5">
            <a:extLst>
              <a:ext uri="{FF2B5EF4-FFF2-40B4-BE49-F238E27FC236}">
                <a16:creationId xmlns:a16="http://schemas.microsoft.com/office/drawing/2014/main" id="{B9595AE9-52F3-C764-DE06-70CDE2376C73}"/>
              </a:ext>
            </a:extLst>
          </p:cNvPr>
          <p:cNvPicPr>
            <a:picLocks noChangeAspect="1"/>
          </p:cNvPicPr>
          <p:nvPr/>
        </p:nvPicPr>
        <p:blipFill>
          <a:blip r:embed="rId3"/>
          <a:stretch>
            <a:fillRect/>
          </a:stretch>
        </p:blipFill>
        <p:spPr>
          <a:xfrm>
            <a:off x="7322406" y="1805988"/>
            <a:ext cx="3007307" cy="4009743"/>
          </a:xfrm>
          <a:prstGeom prst="rect">
            <a:avLst/>
          </a:prstGeom>
        </p:spPr>
      </p:pic>
      <p:cxnSp>
        <p:nvCxnSpPr>
          <p:cNvPr id="9" name="Straight Arrow Connector 8">
            <a:extLst>
              <a:ext uri="{FF2B5EF4-FFF2-40B4-BE49-F238E27FC236}">
                <a16:creationId xmlns:a16="http://schemas.microsoft.com/office/drawing/2014/main" id="{8D56C700-7816-EEE0-2C3F-90B54545944D}"/>
              </a:ext>
            </a:extLst>
          </p:cNvPr>
          <p:cNvCxnSpPr>
            <a:cxnSpLocks/>
            <a:stCxn id="17" idx="2"/>
          </p:cNvCxnSpPr>
          <p:nvPr/>
        </p:nvCxnSpPr>
        <p:spPr>
          <a:xfrm flipH="1">
            <a:off x="4195011" y="3260322"/>
            <a:ext cx="4347410" cy="806352"/>
          </a:xfrm>
          <a:prstGeom prst="straightConnector1">
            <a:avLst/>
          </a:prstGeom>
          <a:ln w="762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7" name="Oval 16">
            <a:extLst>
              <a:ext uri="{FF2B5EF4-FFF2-40B4-BE49-F238E27FC236}">
                <a16:creationId xmlns:a16="http://schemas.microsoft.com/office/drawing/2014/main" id="{D43CAF43-43ED-AAF7-46AF-01972141E35E}"/>
              </a:ext>
            </a:extLst>
          </p:cNvPr>
          <p:cNvSpPr/>
          <p:nvPr/>
        </p:nvSpPr>
        <p:spPr>
          <a:xfrm>
            <a:off x="8542421" y="2871537"/>
            <a:ext cx="527986" cy="777570"/>
          </a:xfrm>
          <a:prstGeom prst="ellipse">
            <a:avLst/>
          </a:prstGeom>
          <a:noFill/>
          <a:ln w="762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70133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01DE62-6DE7-4C3A-8832-31B2F65B2411}"/>
              </a:ext>
            </a:extLst>
          </p:cNvPr>
          <p:cNvSpPr>
            <a:spLocks noGrp="1"/>
          </p:cNvSpPr>
          <p:nvPr>
            <p:ph type="title"/>
          </p:nvPr>
        </p:nvSpPr>
        <p:spPr>
          <a:xfrm>
            <a:off x="1117069" y="33286"/>
            <a:ext cx="9778631" cy="1320800"/>
          </a:xfrm>
        </p:spPr>
        <p:txBody>
          <a:bodyPr>
            <a:normAutofit/>
          </a:bodyPr>
          <a:lstStyle/>
          <a:p>
            <a:r>
              <a:rPr lang="en-US" sz="3200" dirty="0">
                <a:latin typeface="Amasis MT Pro Black" panose="02040A04050005020304" pitchFamily="18" charset="0"/>
              </a:rPr>
              <a:t>QD3000 Controller Setup Instructions</a:t>
            </a:r>
            <a:endParaRPr lang="en-US" sz="3200" dirty="0"/>
          </a:p>
        </p:txBody>
      </p:sp>
      <p:pic>
        <p:nvPicPr>
          <p:cNvPr id="4" name="Picture 3">
            <a:extLst>
              <a:ext uri="{FF2B5EF4-FFF2-40B4-BE49-F238E27FC236}">
                <a16:creationId xmlns:a16="http://schemas.microsoft.com/office/drawing/2014/main" id="{3181C34C-2353-FD37-EE59-D87249B7F706}"/>
              </a:ext>
            </a:extLst>
          </p:cNvPr>
          <p:cNvPicPr>
            <a:picLocks noChangeAspect="1"/>
          </p:cNvPicPr>
          <p:nvPr/>
        </p:nvPicPr>
        <p:blipFill>
          <a:blip r:embed="rId2"/>
          <a:stretch>
            <a:fillRect/>
          </a:stretch>
        </p:blipFill>
        <p:spPr>
          <a:xfrm>
            <a:off x="4151484" y="523288"/>
            <a:ext cx="3709803" cy="2785334"/>
          </a:xfrm>
          <a:prstGeom prst="rect">
            <a:avLst/>
          </a:prstGeom>
        </p:spPr>
      </p:pic>
      <p:pic>
        <p:nvPicPr>
          <p:cNvPr id="5" name="Content Placeholder 4">
            <a:extLst>
              <a:ext uri="{FF2B5EF4-FFF2-40B4-BE49-F238E27FC236}">
                <a16:creationId xmlns:a16="http://schemas.microsoft.com/office/drawing/2014/main" id="{4A33EE66-C51B-FD00-86B7-374213FE3622}"/>
              </a:ext>
            </a:extLst>
          </p:cNvPr>
          <p:cNvPicPr>
            <a:picLocks noGrp="1" noChangeAspect="1"/>
          </p:cNvPicPr>
          <p:nvPr>
            <p:ph idx="1"/>
          </p:nvPr>
        </p:nvPicPr>
        <p:blipFill>
          <a:blip r:embed="rId3"/>
          <a:stretch>
            <a:fillRect/>
          </a:stretch>
        </p:blipFill>
        <p:spPr>
          <a:xfrm>
            <a:off x="5117303" y="1219253"/>
            <a:ext cx="707197" cy="1580842"/>
          </a:xfrm>
          <a:prstGeom prst="rect">
            <a:avLst/>
          </a:prstGeom>
        </p:spPr>
      </p:pic>
      <p:pic>
        <p:nvPicPr>
          <p:cNvPr id="9" name="Picture 8" descr="A close up of a machine&#10;&#10;AI-generated content may be incorrect.">
            <a:extLst>
              <a:ext uri="{FF2B5EF4-FFF2-40B4-BE49-F238E27FC236}">
                <a16:creationId xmlns:a16="http://schemas.microsoft.com/office/drawing/2014/main" id="{D3FDF0E1-21D7-1658-4DFC-BEDE123418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632252" y="4131473"/>
            <a:ext cx="2974267" cy="2230700"/>
          </a:xfrm>
          <a:prstGeom prst="rect">
            <a:avLst/>
          </a:prstGeom>
        </p:spPr>
      </p:pic>
      <p:pic>
        <p:nvPicPr>
          <p:cNvPr id="10" name="Picture 9">
            <a:extLst>
              <a:ext uri="{FF2B5EF4-FFF2-40B4-BE49-F238E27FC236}">
                <a16:creationId xmlns:a16="http://schemas.microsoft.com/office/drawing/2014/main" id="{269E0179-6055-8C5C-F682-4DA3259D1D4E}"/>
              </a:ext>
            </a:extLst>
          </p:cNvPr>
          <p:cNvPicPr>
            <a:picLocks noChangeAspect="1"/>
          </p:cNvPicPr>
          <p:nvPr/>
        </p:nvPicPr>
        <p:blipFill>
          <a:blip r:embed="rId5"/>
          <a:stretch>
            <a:fillRect/>
          </a:stretch>
        </p:blipFill>
        <p:spPr>
          <a:xfrm>
            <a:off x="6939940" y="3606033"/>
            <a:ext cx="1611649" cy="3017785"/>
          </a:xfrm>
          <a:prstGeom prst="rect">
            <a:avLst/>
          </a:prstGeom>
        </p:spPr>
      </p:pic>
      <p:sp>
        <p:nvSpPr>
          <p:cNvPr id="11" name="Right Brace 10">
            <a:extLst>
              <a:ext uri="{FF2B5EF4-FFF2-40B4-BE49-F238E27FC236}">
                <a16:creationId xmlns:a16="http://schemas.microsoft.com/office/drawing/2014/main" id="{F4411572-58B0-8BF4-B1FD-508C7C680D8A}"/>
              </a:ext>
            </a:extLst>
          </p:cNvPr>
          <p:cNvSpPr/>
          <p:nvPr/>
        </p:nvSpPr>
        <p:spPr>
          <a:xfrm>
            <a:off x="2859684" y="4003709"/>
            <a:ext cx="436495" cy="1363939"/>
          </a:xfrm>
          <a:prstGeom prst="rightBrace">
            <a:avLst/>
          </a:prstGeom>
          <a:ln w="76200">
            <a:solidFill>
              <a:srgbClr val="FFC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2" name="Right Brace 11">
            <a:extLst>
              <a:ext uri="{FF2B5EF4-FFF2-40B4-BE49-F238E27FC236}">
                <a16:creationId xmlns:a16="http://schemas.microsoft.com/office/drawing/2014/main" id="{1143BC8E-5D76-0E29-4EDD-94BFC984D166}"/>
              </a:ext>
            </a:extLst>
          </p:cNvPr>
          <p:cNvSpPr/>
          <p:nvPr/>
        </p:nvSpPr>
        <p:spPr>
          <a:xfrm>
            <a:off x="2915420" y="5421590"/>
            <a:ext cx="436494" cy="1143000"/>
          </a:xfrm>
          <a:prstGeom prst="rightBrace">
            <a:avLst/>
          </a:prstGeom>
          <a:ln w="7620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3" name="TextBox 12">
            <a:extLst>
              <a:ext uri="{FF2B5EF4-FFF2-40B4-BE49-F238E27FC236}">
                <a16:creationId xmlns:a16="http://schemas.microsoft.com/office/drawing/2014/main" id="{D725BE68-5B6A-4B45-73F9-7B81FBE55170}"/>
              </a:ext>
            </a:extLst>
          </p:cNvPr>
          <p:cNvSpPr txBox="1"/>
          <p:nvPr/>
        </p:nvSpPr>
        <p:spPr>
          <a:xfrm>
            <a:off x="3256212" y="4565595"/>
            <a:ext cx="3791231" cy="276999"/>
          </a:xfrm>
          <a:prstGeom prst="rect">
            <a:avLst/>
          </a:prstGeom>
          <a:noFill/>
        </p:spPr>
        <p:txBody>
          <a:bodyPr wrap="none" rtlCol="0">
            <a:spAutoFit/>
          </a:bodyPr>
          <a:lstStyle/>
          <a:p>
            <a:r>
              <a:rPr lang="en-US" sz="1200" b="1" u="sng" dirty="0">
                <a:highlight>
                  <a:srgbClr val="C0C0C0"/>
                </a:highlight>
              </a:rPr>
              <a:t>Older Style Small Valves set to the 1.5 Sec Default</a:t>
            </a:r>
          </a:p>
        </p:txBody>
      </p:sp>
      <p:sp>
        <p:nvSpPr>
          <p:cNvPr id="14" name="TextBox 13">
            <a:extLst>
              <a:ext uri="{FF2B5EF4-FFF2-40B4-BE49-F238E27FC236}">
                <a16:creationId xmlns:a16="http://schemas.microsoft.com/office/drawing/2014/main" id="{07F76D64-9A61-7FB3-646F-B214558F4CA0}"/>
              </a:ext>
            </a:extLst>
          </p:cNvPr>
          <p:cNvSpPr txBox="1"/>
          <p:nvPr/>
        </p:nvSpPr>
        <p:spPr>
          <a:xfrm>
            <a:off x="3317025" y="5877505"/>
            <a:ext cx="3622915" cy="553998"/>
          </a:xfrm>
          <a:prstGeom prst="rect">
            <a:avLst/>
          </a:prstGeom>
          <a:noFill/>
        </p:spPr>
        <p:txBody>
          <a:bodyPr wrap="none" rtlCol="0">
            <a:spAutoFit/>
          </a:bodyPr>
          <a:lstStyle/>
          <a:p>
            <a:r>
              <a:rPr lang="en-US" sz="1200" b="1" u="sng" dirty="0">
                <a:highlight>
                  <a:srgbClr val="C0C0C0"/>
                </a:highlight>
              </a:rPr>
              <a:t>Older Style Big Valves set to the 2.9 Sec Default</a:t>
            </a:r>
          </a:p>
          <a:p>
            <a:endParaRPr lang="en-US" dirty="0"/>
          </a:p>
        </p:txBody>
      </p:sp>
      <p:sp>
        <p:nvSpPr>
          <p:cNvPr id="15" name="TextBox 14">
            <a:extLst>
              <a:ext uri="{FF2B5EF4-FFF2-40B4-BE49-F238E27FC236}">
                <a16:creationId xmlns:a16="http://schemas.microsoft.com/office/drawing/2014/main" id="{16FCB7A0-3837-C374-3C56-99E23C219BE9}"/>
              </a:ext>
            </a:extLst>
          </p:cNvPr>
          <p:cNvSpPr txBox="1"/>
          <p:nvPr/>
        </p:nvSpPr>
        <p:spPr>
          <a:xfrm>
            <a:off x="8668767" y="5367648"/>
            <a:ext cx="3588026" cy="553998"/>
          </a:xfrm>
          <a:prstGeom prst="rect">
            <a:avLst/>
          </a:prstGeom>
          <a:noFill/>
        </p:spPr>
        <p:txBody>
          <a:bodyPr wrap="square" rtlCol="0" anchor="ctr">
            <a:spAutoFit/>
          </a:bodyPr>
          <a:lstStyle/>
          <a:p>
            <a:r>
              <a:rPr lang="en-US" sz="1200" b="1" u="sng" dirty="0">
                <a:highlight>
                  <a:srgbClr val="C0C0C0"/>
                </a:highlight>
              </a:rPr>
              <a:t>Newer Style Valves set to the 0.8 Sec Default</a:t>
            </a:r>
          </a:p>
          <a:p>
            <a:endParaRPr lang="en-US" dirty="0"/>
          </a:p>
        </p:txBody>
      </p:sp>
      <p:sp>
        <p:nvSpPr>
          <p:cNvPr id="16" name="Right Brace 15">
            <a:extLst>
              <a:ext uri="{FF2B5EF4-FFF2-40B4-BE49-F238E27FC236}">
                <a16:creationId xmlns:a16="http://schemas.microsoft.com/office/drawing/2014/main" id="{6E80579A-06C1-097D-A7A3-1ADFCF5C209D}"/>
              </a:ext>
            </a:extLst>
          </p:cNvPr>
          <p:cNvSpPr/>
          <p:nvPr/>
        </p:nvSpPr>
        <p:spPr>
          <a:xfrm>
            <a:off x="7946543" y="4533010"/>
            <a:ext cx="775253" cy="1928092"/>
          </a:xfrm>
          <a:prstGeom prst="rightBrace">
            <a:avLst/>
          </a:prstGeom>
          <a:ln w="76200"/>
        </p:spPr>
        <p:style>
          <a:lnRef idx="3">
            <a:schemeClr val="accent5"/>
          </a:lnRef>
          <a:fillRef idx="0">
            <a:schemeClr val="accent5"/>
          </a:fillRef>
          <a:effectRef idx="2">
            <a:schemeClr val="accent5"/>
          </a:effectRef>
          <a:fontRef idx="minor">
            <a:schemeClr val="tx1"/>
          </a:fontRef>
        </p:style>
        <p:txBody>
          <a:bodyPr rtlCol="0" anchor="ctr"/>
          <a:lstStyle/>
          <a:p>
            <a:pPr algn="ctr"/>
            <a:endParaRPr lang="en-US" dirty="0"/>
          </a:p>
        </p:txBody>
      </p:sp>
      <p:sp>
        <p:nvSpPr>
          <p:cNvPr id="7" name="TextBox 6">
            <a:extLst>
              <a:ext uri="{FF2B5EF4-FFF2-40B4-BE49-F238E27FC236}">
                <a16:creationId xmlns:a16="http://schemas.microsoft.com/office/drawing/2014/main" id="{5CC47136-81B0-7242-BC85-B4AF04BE20D4}"/>
              </a:ext>
            </a:extLst>
          </p:cNvPr>
          <p:cNvSpPr txBox="1"/>
          <p:nvPr/>
        </p:nvSpPr>
        <p:spPr>
          <a:xfrm>
            <a:off x="520692" y="2964652"/>
            <a:ext cx="11387348" cy="646331"/>
          </a:xfrm>
          <a:prstGeom prst="rect">
            <a:avLst/>
          </a:prstGeom>
          <a:solidFill>
            <a:schemeClr val="bg1"/>
          </a:solidFill>
        </p:spPr>
        <p:txBody>
          <a:bodyPr wrap="none" rtlCol="0">
            <a:spAutoFit/>
          </a:bodyPr>
          <a:lstStyle/>
          <a:p>
            <a:r>
              <a:rPr lang="en-US" dirty="0">
                <a:latin typeface="Amasis MT Pro Black" panose="02040A04050005020304" pitchFamily="18" charset="0"/>
              </a:rPr>
              <a:t>2. Valve close times can be adjusted based on Automated product valve size/type.</a:t>
            </a:r>
          </a:p>
          <a:p>
            <a:r>
              <a:rPr lang="en-US" dirty="0">
                <a:latin typeface="Amasis MT Pro Black" panose="02040A04050005020304" pitchFamily="18" charset="0"/>
              </a:rPr>
              <a:t>* Close Times for individual valves may vary – Fine tuning each will result in greater accuracy…</a:t>
            </a:r>
          </a:p>
        </p:txBody>
      </p:sp>
      <p:pic>
        <p:nvPicPr>
          <p:cNvPr id="6" name="Picture 5">
            <a:extLst>
              <a:ext uri="{FF2B5EF4-FFF2-40B4-BE49-F238E27FC236}">
                <a16:creationId xmlns:a16="http://schemas.microsoft.com/office/drawing/2014/main" id="{36FB3FAD-41F7-EDBC-E006-79190B96A1F9}"/>
              </a:ext>
            </a:extLst>
          </p:cNvPr>
          <p:cNvPicPr>
            <a:picLocks noChangeAspect="1"/>
          </p:cNvPicPr>
          <p:nvPr/>
        </p:nvPicPr>
        <p:blipFill>
          <a:blip r:embed="rId6"/>
          <a:stretch>
            <a:fillRect/>
          </a:stretch>
        </p:blipFill>
        <p:spPr>
          <a:xfrm rot="2508645">
            <a:off x="3392361" y="1372811"/>
            <a:ext cx="1721538" cy="2529175"/>
          </a:xfrm>
          <a:prstGeom prst="rect">
            <a:avLst/>
          </a:prstGeom>
        </p:spPr>
      </p:pic>
    </p:spTree>
    <p:extLst>
      <p:ext uri="{BB962C8B-B14F-4D97-AF65-F5344CB8AC3E}">
        <p14:creationId xmlns:p14="http://schemas.microsoft.com/office/powerpoint/2010/main" val="31705485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37195-0934-2738-B979-44F0C80B9DD0}"/>
              </a:ext>
            </a:extLst>
          </p:cNvPr>
          <p:cNvSpPr>
            <a:spLocks noGrp="1"/>
          </p:cNvSpPr>
          <p:nvPr>
            <p:ph type="title"/>
          </p:nvPr>
        </p:nvSpPr>
        <p:spPr>
          <a:xfrm>
            <a:off x="984699" y="96859"/>
            <a:ext cx="8596668" cy="584725"/>
          </a:xfrm>
        </p:spPr>
        <p:txBody>
          <a:bodyPr>
            <a:normAutofit/>
          </a:bodyPr>
          <a:lstStyle/>
          <a:p>
            <a:pPr algn="ctr"/>
            <a:r>
              <a:rPr lang="en-US" sz="3200" dirty="0">
                <a:latin typeface="Amasis MT Pro Black" panose="02040A04050005020304" pitchFamily="18" charset="0"/>
              </a:rPr>
              <a:t>QD3000 Controller Setup Instructions</a:t>
            </a:r>
          </a:p>
        </p:txBody>
      </p:sp>
      <p:sp>
        <p:nvSpPr>
          <p:cNvPr id="3" name="Content Placeholder 2">
            <a:extLst>
              <a:ext uri="{FF2B5EF4-FFF2-40B4-BE49-F238E27FC236}">
                <a16:creationId xmlns:a16="http://schemas.microsoft.com/office/drawing/2014/main" id="{77D4DC27-933A-6576-3942-996D8F5A3C83}"/>
              </a:ext>
            </a:extLst>
          </p:cNvPr>
          <p:cNvSpPr>
            <a:spLocks noGrp="1"/>
          </p:cNvSpPr>
          <p:nvPr>
            <p:ph idx="1"/>
          </p:nvPr>
        </p:nvSpPr>
        <p:spPr>
          <a:xfrm>
            <a:off x="1336637" y="714446"/>
            <a:ext cx="8596668" cy="423585"/>
          </a:xfrm>
        </p:spPr>
        <p:txBody>
          <a:bodyPr>
            <a:normAutofit/>
          </a:bodyPr>
          <a:lstStyle/>
          <a:p>
            <a:pPr marL="0" indent="0">
              <a:buNone/>
            </a:pPr>
            <a:r>
              <a:rPr lang="en-US" sz="1600" dirty="0">
                <a:latin typeface="Amasis MT Pro Black" panose="02040A04050005020304" pitchFamily="18" charset="0"/>
              </a:rPr>
              <a:t>Navigate to Advanced Settings.</a:t>
            </a:r>
          </a:p>
        </p:txBody>
      </p:sp>
      <p:sp>
        <p:nvSpPr>
          <p:cNvPr id="8" name="TextBox 7">
            <a:extLst>
              <a:ext uri="{FF2B5EF4-FFF2-40B4-BE49-F238E27FC236}">
                <a16:creationId xmlns:a16="http://schemas.microsoft.com/office/drawing/2014/main" id="{9138956A-F930-F631-CAE0-58953EBA65BB}"/>
              </a:ext>
            </a:extLst>
          </p:cNvPr>
          <p:cNvSpPr txBox="1"/>
          <p:nvPr/>
        </p:nvSpPr>
        <p:spPr>
          <a:xfrm>
            <a:off x="2090711" y="1116861"/>
            <a:ext cx="7640490" cy="338554"/>
          </a:xfrm>
          <a:prstGeom prst="rect">
            <a:avLst/>
          </a:prstGeom>
          <a:solidFill>
            <a:schemeClr val="bg1"/>
          </a:solidFill>
        </p:spPr>
        <p:txBody>
          <a:bodyPr wrap="none" rtlCol="0">
            <a:spAutoFit/>
          </a:bodyPr>
          <a:lstStyle/>
          <a:p>
            <a:r>
              <a:rPr lang="en-US" sz="1600" dirty="0">
                <a:latin typeface="Amasis MT Pro Black" panose="02040A04050005020304" pitchFamily="18" charset="0"/>
              </a:rPr>
              <a:t>Systems settings page 2 &gt; Bottom of the screen &gt; Click OK on the popup</a:t>
            </a:r>
          </a:p>
        </p:txBody>
      </p:sp>
      <p:pic>
        <p:nvPicPr>
          <p:cNvPr id="9" name="Picture 8">
            <a:extLst>
              <a:ext uri="{FF2B5EF4-FFF2-40B4-BE49-F238E27FC236}">
                <a16:creationId xmlns:a16="http://schemas.microsoft.com/office/drawing/2014/main" id="{33CE64CD-8117-766D-8E89-D1FFC11F8E90}"/>
              </a:ext>
            </a:extLst>
          </p:cNvPr>
          <p:cNvPicPr>
            <a:picLocks noChangeAspect="1"/>
          </p:cNvPicPr>
          <p:nvPr/>
        </p:nvPicPr>
        <p:blipFill>
          <a:blip r:embed="rId2"/>
          <a:stretch>
            <a:fillRect/>
          </a:stretch>
        </p:blipFill>
        <p:spPr>
          <a:xfrm>
            <a:off x="884583" y="2167902"/>
            <a:ext cx="5300869" cy="3975652"/>
          </a:xfrm>
          <a:prstGeom prst="rect">
            <a:avLst/>
          </a:prstGeom>
        </p:spPr>
      </p:pic>
      <p:pic>
        <p:nvPicPr>
          <p:cNvPr id="10" name="Picture 9">
            <a:extLst>
              <a:ext uri="{FF2B5EF4-FFF2-40B4-BE49-F238E27FC236}">
                <a16:creationId xmlns:a16="http://schemas.microsoft.com/office/drawing/2014/main" id="{949DC434-C6B1-922C-6398-B7C1199FACC1}"/>
              </a:ext>
            </a:extLst>
          </p:cNvPr>
          <p:cNvPicPr>
            <a:picLocks noChangeAspect="1"/>
          </p:cNvPicPr>
          <p:nvPr/>
        </p:nvPicPr>
        <p:blipFill>
          <a:blip r:embed="rId3"/>
          <a:stretch>
            <a:fillRect/>
          </a:stretch>
        </p:blipFill>
        <p:spPr>
          <a:xfrm>
            <a:off x="6659217" y="2441228"/>
            <a:ext cx="4572000" cy="3429000"/>
          </a:xfrm>
          <a:prstGeom prst="rect">
            <a:avLst/>
          </a:prstGeom>
        </p:spPr>
      </p:pic>
      <p:sp>
        <p:nvSpPr>
          <p:cNvPr id="11" name="Oval 10">
            <a:extLst>
              <a:ext uri="{FF2B5EF4-FFF2-40B4-BE49-F238E27FC236}">
                <a16:creationId xmlns:a16="http://schemas.microsoft.com/office/drawing/2014/main" id="{3BE00774-A0F8-332E-9921-CFDDF2529BF4}"/>
              </a:ext>
            </a:extLst>
          </p:cNvPr>
          <p:cNvSpPr/>
          <p:nvPr/>
        </p:nvSpPr>
        <p:spPr>
          <a:xfrm>
            <a:off x="3535017" y="5024816"/>
            <a:ext cx="755007" cy="496956"/>
          </a:xfrm>
          <a:prstGeom prst="ellipse">
            <a:avLst/>
          </a:prstGeom>
          <a:noFill/>
          <a:ln w="762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a:extLst>
              <a:ext uri="{FF2B5EF4-FFF2-40B4-BE49-F238E27FC236}">
                <a16:creationId xmlns:a16="http://schemas.microsoft.com/office/drawing/2014/main" id="{DED5CB57-17C0-A911-0349-9FEDD7129CD7}"/>
              </a:ext>
            </a:extLst>
          </p:cNvPr>
          <p:cNvSpPr/>
          <p:nvPr/>
        </p:nvSpPr>
        <p:spPr>
          <a:xfrm>
            <a:off x="8644088" y="4500008"/>
            <a:ext cx="937279" cy="616226"/>
          </a:xfrm>
          <a:prstGeom prst="ellipse">
            <a:avLst/>
          </a:prstGeom>
          <a:noFill/>
          <a:ln w="762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4" name="Straight Arrow Connector 13">
            <a:extLst>
              <a:ext uri="{FF2B5EF4-FFF2-40B4-BE49-F238E27FC236}">
                <a16:creationId xmlns:a16="http://schemas.microsoft.com/office/drawing/2014/main" id="{B4E5DD96-4A79-176E-5C97-47D288ACF349}"/>
              </a:ext>
            </a:extLst>
          </p:cNvPr>
          <p:cNvCxnSpPr>
            <a:cxnSpLocks/>
          </p:cNvCxnSpPr>
          <p:nvPr/>
        </p:nvCxnSpPr>
        <p:spPr>
          <a:xfrm flipH="1">
            <a:off x="4102443" y="1570675"/>
            <a:ext cx="2083009" cy="3454141"/>
          </a:xfrm>
          <a:prstGeom prst="straightConnector1">
            <a:avLst/>
          </a:prstGeom>
          <a:ln w="762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61BAFCC6-E7CE-A396-A09C-665C15AEC0C9}"/>
              </a:ext>
            </a:extLst>
          </p:cNvPr>
          <p:cNvCxnSpPr>
            <a:cxnSpLocks/>
            <a:endCxn id="12" idx="1"/>
          </p:cNvCxnSpPr>
          <p:nvPr/>
        </p:nvCxnSpPr>
        <p:spPr>
          <a:xfrm>
            <a:off x="7961243" y="1570675"/>
            <a:ext cx="820106" cy="3019577"/>
          </a:xfrm>
          <a:prstGeom prst="straightConnector1">
            <a:avLst/>
          </a:prstGeom>
          <a:ln w="762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78398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CD3A3-DF29-13A3-3627-7311743A7533}"/>
              </a:ext>
            </a:extLst>
          </p:cNvPr>
          <p:cNvSpPr>
            <a:spLocks noGrp="1"/>
          </p:cNvSpPr>
          <p:nvPr>
            <p:ph type="title"/>
          </p:nvPr>
        </p:nvSpPr>
        <p:spPr>
          <a:xfrm>
            <a:off x="1082924" y="-53862"/>
            <a:ext cx="9699118" cy="1320800"/>
          </a:xfrm>
        </p:spPr>
        <p:txBody>
          <a:bodyPr>
            <a:normAutofit/>
          </a:bodyPr>
          <a:lstStyle/>
          <a:p>
            <a:r>
              <a:rPr lang="en-US" sz="3200" dirty="0">
                <a:latin typeface="Amasis MT Pro Black" panose="02040A04050005020304" pitchFamily="18" charset="0"/>
              </a:rPr>
              <a:t>QD3000 Controller Setup Instructions</a:t>
            </a:r>
            <a:endParaRPr lang="en-US" sz="3200" dirty="0"/>
          </a:p>
        </p:txBody>
      </p:sp>
      <p:pic>
        <p:nvPicPr>
          <p:cNvPr id="4" name="Content Placeholder 3">
            <a:extLst>
              <a:ext uri="{FF2B5EF4-FFF2-40B4-BE49-F238E27FC236}">
                <a16:creationId xmlns:a16="http://schemas.microsoft.com/office/drawing/2014/main" id="{1A716CEB-AA25-0757-4531-B5312E27FBC9}"/>
              </a:ext>
            </a:extLst>
          </p:cNvPr>
          <p:cNvPicPr>
            <a:picLocks noGrp="1" noChangeAspect="1"/>
          </p:cNvPicPr>
          <p:nvPr>
            <p:ph idx="1"/>
          </p:nvPr>
        </p:nvPicPr>
        <p:blipFill>
          <a:blip r:embed="rId2"/>
          <a:stretch>
            <a:fillRect/>
          </a:stretch>
        </p:blipFill>
        <p:spPr>
          <a:xfrm>
            <a:off x="2100157" y="1047406"/>
            <a:ext cx="7322137" cy="5491603"/>
          </a:xfrm>
          <a:prstGeom prst="rect">
            <a:avLst/>
          </a:prstGeom>
        </p:spPr>
      </p:pic>
      <p:sp>
        <p:nvSpPr>
          <p:cNvPr id="5" name="Rectangle 4">
            <a:extLst>
              <a:ext uri="{FF2B5EF4-FFF2-40B4-BE49-F238E27FC236}">
                <a16:creationId xmlns:a16="http://schemas.microsoft.com/office/drawing/2014/main" id="{D367856E-B6A6-5BCC-DCF3-775D2DA49298}"/>
              </a:ext>
            </a:extLst>
          </p:cNvPr>
          <p:cNvSpPr/>
          <p:nvPr/>
        </p:nvSpPr>
        <p:spPr>
          <a:xfrm>
            <a:off x="8050697" y="1868557"/>
            <a:ext cx="934278" cy="367748"/>
          </a:xfrm>
          <a:prstGeom prst="rect">
            <a:avLst/>
          </a:prstGeom>
          <a:solidFill>
            <a:schemeClr val="bg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4E3BE9C7-16E6-4284-4181-1090F2BA45EC}"/>
              </a:ext>
            </a:extLst>
          </p:cNvPr>
          <p:cNvSpPr txBox="1"/>
          <p:nvPr/>
        </p:nvSpPr>
        <p:spPr>
          <a:xfrm>
            <a:off x="6818241" y="1155173"/>
            <a:ext cx="5208105" cy="1077218"/>
          </a:xfrm>
          <a:prstGeom prst="rect">
            <a:avLst/>
          </a:prstGeom>
          <a:solidFill>
            <a:schemeClr val="bg2"/>
          </a:solidFill>
        </p:spPr>
        <p:txBody>
          <a:bodyPr wrap="square" rtlCol="0">
            <a:spAutoFit/>
          </a:bodyPr>
          <a:lstStyle/>
          <a:p>
            <a:r>
              <a:rPr lang="en-US" sz="1600" dirty="0">
                <a:latin typeface="Amasis MT Pro Black" panose="02040A04050005020304" pitchFamily="18" charset="0"/>
              </a:rPr>
              <a:t>The Advanced Settings screen contains a combination of Soft Key Buttons, Modifiable Box Fields, Drop Down Boxes, and Slider Toggle Switches</a:t>
            </a:r>
          </a:p>
        </p:txBody>
      </p:sp>
      <p:sp>
        <p:nvSpPr>
          <p:cNvPr id="8" name="Rectangle 7">
            <a:extLst>
              <a:ext uri="{FF2B5EF4-FFF2-40B4-BE49-F238E27FC236}">
                <a16:creationId xmlns:a16="http://schemas.microsoft.com/office/drawing/2014/main" id="{53685890-3E81-6BEA-B3B8-065499370131}"/>
              </a:ext>
            </a:extLst>
          </p:cNvPr>
          <p:cNvSpPr/>
          <p:nvPr/>
        </p:nvSpPr>
        <p:spPr>
          <a:xfrm>
            <a:off x="3178126" y="2277031"/>
            <a:ext cx="2754357" cy="275158"/>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06DE4DB-BAD7-C8A7-074B-45E7F2DF2F98}"/>
              </a:ext>
            </a:extLst>
          </p:cNvPr>
          <p:cNvSpPr/>
          <p:nvPr/>
        </p:nvSpPr>
        <p:spPr>
          <a:xfrm>
            <a:off x="2769705" y="2644946"/>
            <a:ext cx="1790081" cy="275158"/>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5F0E8E7-CD51-253F-8F54-FB108565808D}"/>
              </a:ext>
            </a:extLst>
          </p:cNvPr>
          <p:cNvSpPr/>
          <p:nvPr/>
        </p:nvSpPr>
        <p:spPr>
          <a:xfrm>
            <a:off x="4665809" y="2644945"/>
            <a:ext cx="1668315" cy="271047"/>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B0F72F1-4BF9-5585-4113-A5E8035CD42E}"/>
              </a:ext>
            </a:extLst>
          </p:cNvPr>
          <p:cNvSpPr/>
          <p:nvPr/>
        </p:nvSpPr>
        <p:spPr>
          <a:xfrm>
            <a:off x="6124769" y="2278769"/>
            <a:ext cx="2754357" cy="279287"/>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2840674-09C6-B5DE-7DCF-122B636369B7}"/>
              </a:ext>
            </a:extLst>
          </p:cNvPr>
          <p:cNvSpPr/>
          <p:nvPr/>
        </p:nvSpPr>
        <p:spPr>
          <a:xfrm>
            <a:off x="2769705" y="3092297"/>
            <a:ext cx="2615209" cy="275158"/>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8920BAE-340F-8A65-9780-91FB3F8415C7}"/>
              </a:ext>
            </a:extLst>
          </p:cNvPr>
          <p:cNvSpPr/>
          <p:nvPr/>
        </p:nvSpPr>
        <p:spPr>
          <a:xfrm>
            <a:off x="2769705" y="4727688"/>
            <a:ext cx="2754357" cy="271046"/>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5A630AE-5610-68E7-4384-C887417685DA}"/>
              </a:ext>
            </a:extLst>
          </p:cNvPr>
          <p:cNvSpPr/>
          <p:nvPr/>
        </p:nvSpPr>
        <p:spPr>
          <a:xfrm>
            <a:off x="2908852" y="3820016"/>
            <a:ext cx="2532209" cy="261610"/>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C1A54812-5AA5-5674-5741-FA51ED0F31EF}"/>
              </a:ext>
            </a:extLst>
          </p:cNvPr>
          <p:cNvSpPr txBox="1"/>
          <p:nvPr/>
        </p:nvSpPr>
        <p:spPr>
          <a:xfrm>
            <a:off x="3178126" y="2296446"/>
            <a:ext cx="408647" cy="261610"/>
          </a:xfrm>
          <a:prstGeom prst="rect">
            <a:avLst/>
          </a:prstGeom>
          <a:solidFill>
            <a:srgbClr val="FF0000"/>
          </a:solidFill>
        </p:spPr>
        <p:txBody>
          <a:bodyPr wrap="square" rtlCol="0" anchor="ctr">
            <a:spAutoFit/>
          </a:bodyPr>
          <a:lstStyle/>
          <a:p>
            <a:pPr algn="r"/>
            <a:r>
              <a:rPr lang="en-US" sz="1100" b="1" dirty="0">
                <a:solidFill>
                  <a:schemeClr val="bg1"/>
                </a:solidFill>
                <a:latin typeface="Aptos Black" panose="020B0004020202020204" pitchFamily="34" charset="0"/>
              </a:rPr>
              <a:t>5.A</a:t>
            </a:r>
          </a:p>
        </p:txBody>
      </p:sp>
      <p:sp>
        <p:nvSpPr>
          <p:cNvPr id="16" name="TextBox 15">
            <a:extLst>
              <a:ext uri="{FF2B5EF4-FFF2-40B4-BE49-F238E27FC236}">
                <a16:creationId xmlns:a16="http://schemas.microsoft.com/office/drawing/2014/main" id="{589893BE-B40B-D47D-6686-C071CEBA457E}"/>
              </a:ext>
            </a:extLst>
          </p:cNvPr>
          <p:cNvSpPr txBox="1"/>
          <p:nvPr/>
        </p:nvSpPr>
        <p:spPr>
          <a:xfrm>
            <a:off x="2769705" y="2654382"/>
            <a:ext cx="408647" cy="261610"/>
          </a:xfrm>
          <a:prstGeom prst="rect">
            <a:avLst/>
          </a:prstGeom>
          <a:solidFill>
            <a:srgbClr val="FF0000"/>
          </a:solidFill>
        </p:spPr>
        <p:txBody>
          <a:bodyPr wrap="square" rtlCol="0" anchor="ctr">
            <a:spAutoFit/>
          </a:bodyPr>
          <a:lstStyle/>
          <a:p>
            <a:pPr algn="r"/>
            <a:r>
              <a:rPr lang="en-US" sz="1100" b="1" dirty="0">
                <a:solidFill>
                  <a:schemeClr val="bg1"/>
                </a:solidFill>
                <a:latin typeface="Aptos Black" panose="020B0004020202020204" pitchFamily="34" charset="0"/>
              </a:rPr>
              <a:t>5.D</a:t>
            </a:r>
          </a:p>
        </p:txBody>
      </p:sp>
      <p:sp>
        <p:nvSpPr>
          <p:cNvPr id="17" name="TextBox 16">
            <a:extLst>
              <a:ext uri="{FF2B5EF4-FFF2-40B4-BE49-F238E27FC236}">
                <a16:creationId xmlns:a16="http://schemas.microsoft.com/office/drawing/2014/main" id="{43660980-22F8-3D71-5054-D0BC89418550}"/>
              </a:ext>
            </a:extLst>
          </p:cNvPr>
          <p:cNvSpPr txBox="1"/>
          <p:nvPr/>
        </p:nvSpPr>
        <p:spPr>
          <a:xfrm>
            <a:off x="2769705" y="3093669"/>
            <a:ext cx="408647" cy="261610"/>
          </a:xfrm>
          <a:prstGeom prst="rect">
            <a:avLst/>
          </a:prstGeom>
          <a:solidFill>
            <a:srgbClr val="FF0000"/>
          </a:solidFill>
        </p:spPr>
        <p:txBody>
          <a:bodyPr wrap="square" rtlCol="0" anchor="ctr">
            <a:spAutoFit/>
          </a:bodyPr>
          <a:lstStyle/>
          <a:p>
            <a:pPr algn="r"/>
            <a:r>
              <a:rPr lang="en-US" sz="1100" b="1" dirty="0">
                <a:solidFill>
                  <a:schemeClr val="bg1"/>
                </a:solidFill>
                <a:latin typeface="Aptos Black" panose="020B0004020202020204" pitchFamily="34" charset="0"/>
              </a:rPr>
              <a:t>5.E</a:t>
            </a:r>
          </a:p>
        </p:txBody>
      </p:sp>
      <p:sp>
        <p:nvSpPr>
          <p:cNvPr id="18" name="TextBox 17">
            <a:extLst>
              <a:ext uri="{FF2B5EF4-FFF2-40B4-BE49-F238E27FC236}">
                <a16:creationId xmlns:a16="http://schemas.microsoft.com/office/drawing/2014/main" id="{D4A10341-C9DB-6DE7-53C1-185B72259871}"/>
              </a:ext>
            </a:extLst>
          </p:cNvPr>
          <p:cNvSpPr txBox="1"/>
          <p:nvPr/>
        </p:nvSpPr>
        <p:spPr>
          <a:xfrm>
            <a:off x="2908852" y="3820016"/>
            <a:ext cx="408647" cy="261610"/>
          </a:xfrm>
          <a:prstGeom prst="rect">
            <a:avLst/>
          </a:prstGeom>
          <a:solidFill>
            <a:srgbClr val="FF0000"/>
          </a:solidFill>
        </p:spPr>
        <p:txBody>
          <a:bodyPr wrap="square" rtlCol="0" anchor="ctr">
            <a:spAutoFit/>
          </a:bodyPr>
          <a:lstStyle/>
          <a:p>
            <a:pPr algn="r"/>
            <a:r>
              <a:rPr lang="en-US" sz="1100" b="1" dirty="0">
                <a:solidFill>
                  <a:schemeClr val="bg1"/>
                </a:solidFill>
                <a:latin typeface="Aptos Black" panose="020B0004020202020204" pitchFamily="34" charset="0"/>
              </a:rPr>
              <a:t>5.F</a:t>
            </a:r>
          </a:p>
        </p:txBody>
      </p:sp>
      <p:sp>
        <p:nvSpPr>
          <p:cNvPr id="19" name="TextBox 18">
            <a:extLst>
              <a:ext uri="{FF2B5EF4-FFF2-40B4-BE49-F238E27FC236}">
                <a16:creationId xmlns:a16="http://schemas.microsoft.com/office/drawing/2014/main" id="{DB15A158-8B21-57C6-4E94-E4117FA6FA98}"/>
              </a:ext>
            </a:extLst>
          </p:cNvPr>
          <p:cNvSpPr txBox="1"/>
          <p:nvPr/>
        </p:nvSpPr>
        <p:spPr>
          <a:xfrm>
            <a:off x="5903545" y="2657590"/>
            <a:ext cx="442448" cy="261610"/>
          </a:xfrm>
          <a:prstGeom prst="rect">
            <a:avLst/>
          </a:prstGeom>
          <a:solidFill>
            <a:srgbClr val="FF0000"/>
          </a:solidFill>
        </p:spPr>
        <p:txBody>
          <a:bodyPr wrap="square" rtlCol="0" anchor="ctr">
            <a:spAutoFit/>
          </a:bodyPr>
          <a:lstStyle/>
          <a:p>
            <a:pPr algn="r"/>
            <a:r>
              <a:rPr lang="en-US" sz="1100" b="1" dirty="0">
                <a:solidFill>
                  <a:schemeClr val="bg1"/>
                </a:solidFill>
                <a:latin typeface="Aptos Black" panose="020B0004020202020204" pitchFamily="34" charset="0"/>
              </a:rPr>
              <a:t>5.B</a:t>
            </a:r>
          </a:p>
        </p:txBody>
      </p:sp>
      <p:sp>
        <p:nvSpPr>
          <p:cNvPr id="20" name="TextBox 19">
            <a:extLst>
              <a:ext uri="{FF2B5EF4-FFF2-40B4-BE49-F238E27FC236}">
                <a16:creationId xmlns:a16="http://schemas.microsoft.com/office/drawing/2014/main" id="{CA524893-C028-F36D-0C98-FB586D80F0EC}"/>
              </a:ext>
            </a:extLst>
          </p:cNvPr>
          <p:cNvSpPr txBox="1"/>
          <p:nvPr/>
        </p:nvSpPr>
        <p:spPr>
          <a:xfrm>
            <a:off x="2769705" y="4737124"/>
            <a:ext cx="408647" cy="261610"/>
          </a:xfrm>
          <a:prstGeom prst="rect">
            <a:avLst/>
          </a:prstGeom>
          <a:solidFill>
            <a:srgbClr val="FF0000"/>
          </a:solidFill>
        </p:spPr>
        <p:txBody>
          <a:bodyPr wrap="square" rtlCol="0" anchor="ctr">
            <a:spAutoFit/>
          </a:bodyPr>
          <a:lstStyle/>
          <a:p>
            <a:pPr algn="r"/>
            <a:r>
              <a:rPr lang="en-US" sz="1100" b="1" dirty="0">
                <a:solidFill>
                  <a:schemeClr val="bg1"/>
                </a:solidFill>
                <a:latin typeface="Aptos Black" panose="020B0004020202020204" pitchFamily="34" charset="0"/>
              </a:rPr>
              <a:t>5.G</a:t>
            </a:r>
          </a:p>
        </p:txBody>
      </p:sp>
      <p:sp>
        <p:nvSpPr>
          <p:cNvPr id="21" name="TextBox 20">
            <a:extLst>
              <a:ext uri="{FF2B5EF4-FFF2-40B4-BE49-F238E27FC236}">
                <a16:creationId xmlns:a16="http://schemas.microsoft.com/office/drawing/2014/main" id="{5765783A-58A3-5EAD-C656-B0580314CC83}"/>
              </a:ext>
            </a:extLst>
          </p:cNvPr>
          <p:cNvSpPr txBox="1"/>
          <p:nvPr/>
        </p:nvSpPr>
        <p:spPr>
          <a:xfrm>
            <a:off x="6115786" y="2277934"/>
            <a:ext cx="408647" cy="261610"/>
          </a:xfrm>
          <a:prstGeom prst="rect">
            <a:avLst/>
          </a:prstGeom>
          <a:solidFill>
            <a:srgbClr val="FF0000"/>
          </a:solidFill>
        </p:spPr>
        <p:txBody>
          <a:bodyPr wrap="square" rtlCol="0" anchor="ctr">
            <a:spAutoFit/>
          </a:bodyPr>
          <a:lstStyle/>
          <a:p>
            <a:pPr algn="r"/>
            <a:r>
              <a:rPr lang="en-US" sz="1100" b="1" dirty="0">
                <a:solidFill>
                  <a:schemeClr val="bg1"/>
                </a:solidFill>
                <a:latin typeface="Aptos Black" panose="020B0004020202020204" pitchFamily="34" charset="0"/>
              </a:rPr>
              <a:t>5.C</a:t>
            </a:r>
          </a:p>
        </p:txBody>
      </p:sp>
      <p:sp>
        <p:nvSpPr>
          <p:cNvPr id="22" name="TextBox 21">
            <a:extLst>
              <a:ext uri="{FF2B5EF4-FFF2-40B4-BE49-F238E27FC236}">
                <a16:creationId xmlns:a16="http://schemas.microsoft.com/office/drawing/2014/main" id="{DB43B6D8-81EB-33C2-8EFE-9D99708D9C94}"/>
              </a:ext>
            </a:extLst>
          </p:cNvPr>
          <p:cNvSpPr txBox="1"/>
          <p:nvPr/>
        </p:nvSpPr>
        <p:spPr>
          <a:xfrm>
            <a:off x="3421116" y="616095"/>
            <a:ext cx="3958521" cy="338554"/>
          </a:xfrm>
          <a:prstGeom prst="rect">
            <a:avLst/>
          </a:prstGeom>
          <a:solidFill>
            <a:srgbClr val="FF0000"/>
          </a:solidFill>
        </p:spPr>
        <p:txBody>
          <a:bodyPr wrap="none" rtlCol="0" anchor="ctr">
            <a:spAutoFit/>
          </a:bodyPr>
          <a:lstStyle/>
          <a:p>
            <a:pPr algn="r"/>
            <a:r>
              <a:rPr lang="en-US" sz="1600" b="1" dirty="0">
                <a:solidFill>
                  <a:schemeClr val="bg1"/>
                </a:solidFill>
                <a:latin typeface="Amasis MT Pro Black" panose="02040A04050005020304" pitchFamily="18" charset="0"/>
              </a:rPr>
              <a:t>Reference Page 5 for pages to follow.</a:t>
            </a:r>
          </a:p>
        </p:txBody>
      </p:sp>
    </p:spTree>
    <p:extLst>
      <p:ext uri="{BB962C8B-B14F-4D97-AF65-F5344CB8AC3E}">
        <p14:creationId xmlns:p14="http://schemas.microsoft.com/office/powerpoint/2010/main" val="21684155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342A6-CC0E-0BAF-E7AA-9C6A74637EEA}"/>
              </a:ext>
            </a:extLst>
          </p:cNvPr>
          <p:cNvSpPr>
            <a:spLocks noGrp="1"/>
          </p:cNvSpPr>
          <p:nvPr>
            <p:ph type="title"/>
          </p:nvPr>
        </p:nvSpPr>
        <p:spPr>
          <a:xfrm>
            <a:off x="677334" y="156238"/>
            <a:ext cx="11060779" cy="738284"/>
          </a:xfrm>
        </p:spPr>
        <p:txBody>
          <a:bodyPr>
            <a:normAutofit/>
          </a:bodyPr>
          <a:lstStyle/>
          <a:p>
            <a:r>
              <a:rPr lang="en-US" sz="3200" dirty="0">
                <a:latin typeface="Amasis MT Pro Black" panose="02040A04050005020304" pitchFamily="18" charset="0"/>
              </a:rPr>
              <a:t>QD3000 Controller Setup Instructions</a:t>
            </a:r>
            <a:endParaRPr lang="en-US" sz="3200" dirty="0"/>
          </a:p>
        </p:txBody>
      </p:sp>
      <p:sp>
        <p:nvSpPr>
          <p:cNvPr id="3" name="Content Placeholder 2">
            <a:extLst>
              <a:ext uri="{FF2B5EF4-FFF2-40B4-BE49-F238E27FC236}">
                <a16:creationId xmlns:a16="http://schemas.microsoft.com/office/drawing/2014/main" id="{17E29EF4-437D-79BC-B376-32B35022A7D5}"/>
              </a:ext>
            </a:extLst>
          </p:cNvPr>
          <p:cNvSpPr>
            <a:spLocks noGrp="1"/>
          </p:cNvSpPr>
          <p:nvPr>
            <p:ph idx="1"/>
          </p:nvPr>
        </p:nvSpPr>
        <p:spPr>
          <a:xfrm>
            <a:off x="0" y="707353"/>
            <a:ext cx="8596668" cy="354011"/>
          </a:xfrm>
        </p:spPr>
        <p:txBody>
          <a:bodyPr>
            <a:normAutofit/>
          </a:bodyPr>
          <a:lstStyle/>
          <a:p>
            <a:r>
              <a:rPr lang="en-US" sz="1600" dirty="0">
                <a:latin typeface="Amasis MT Pro Black" panose="02040A04050005020304" pitchFamily="18" charset="0"/>
              </a:rPr>
              <a:t>Carrier Meter type Identification</a:t>
            </a:r>
          </a:p>
        </p:txBody>
      </p:sp>
      <p:pic>
        <p:nvPicPr>
          <p:cNvPr id="5" name="Picture 4">
            <a:extLst>
              <a:ext uri="{FF2B5EF4-FFF2-40B4-BE49-F238E27FC236}">
                <a16:creationId xmlns:a16="http://schemas.microsoft.com/office/drawing/2014/main" id="{6BB5EA91-7599-24D2-859E-CCE5A5FD0B60}"/>
              </a:ext>
            </a:extLst>
          </p:cNvPr>
          <p:cNvPicPr>
            <a:picLocks noChangeAspect="1"/>
          </p:cNvPicPr>
          <p:nvPr/>
        </p:nvPicPr>
        <p:blipFill>
          <a:blip r:embed="rId2"/>
          <a:stretch>
            <a:fillRect/>
          </a:stretch>
        </p:blipFill>
        <p:spPr>
          <a:xfrm>
            <a:off x="690546" y="2137085"/>
            <a:ext cx="3124632" cy="2583830"/>
          </a:xfrm>
          <a:prstGeom prst="rect">
            <a:avLst/>
          </a:prstGeom>
        </p:spPr>
      </p:pic>
      <p:pic>
        <p:nvPicPr>
          <p:cNvPr id="7" name="Picture 6">
            <a:extLst>
              <a:ext uri="{FF2B5EF4-FFF2-40B4-BE49-F238E27FC236}">
                <a16:creationId xmlns:a16="http://schemas.microsoft.com/office/drawing/2014/main" id="{CAEF0DAD-5D84-641A-8DAD-C44331930402}"/>
              </a:ext>
            </a:extLst>
          </p:cNvPr>
          <p:cNvPicPr>
            <a:picLocks noChangeAspect="1"/>
          </p:cNvPicPr>
          <p:nvPr/>
        </p:nvPicPr>
        <p:blipFill>
          <a:blip r:embed="rId3"/>
          <a:stretch>
            <a:fillRect/>
          </a:stretch>
        </p:blipFill>
        <p:spPr>
          <a:xfrm>
            <a:off x="4278535" y="3789980"/>
            <a:ext cx="2682370" cy="2738399"/>
          </a:xfrm>
          <a:prstGeom prst="rect">
            <a:avLst/>
          </a:prstGeom>
        </p:spPr>
      </p:pic>
      <p:pic>
        <p:nvPicPr>
          <p:cNvPr id="9" name="Picture 8">
            <a:extLst>
              <a:ext uri="{FF2B5EF4-FFF2-40B4-BE49-F238E27FC236}">
                <a16:creationId xmlns:a16="http://schemas.microsoft.com/office/drawing/2014/main" id="{7062D7EA-5FBC-8653-4E13-3E9393421F46}"/>
              </a:ext>
            </a:extLst>
          </p:cNvPr>
          <p:cNvPicPr>
            <a:picLocks noChangeAspect="1"/>
          </p:cNvPicPr>
          <p:nvPr/>
        </p:nvPicPr>
        <p:blipFill>
          <a:blip r:embed="rId4"/>
          <a:stretch>
            <a:fillRect/>
          </a:stretch>
        </p:blipFill>
        <p:spPr>
          <a:xfrm>
            <a:off x="7711026" y="2104895"/>
            <a:ext cx="2935508" cy="2738400"/>
          </a:xfrm>
          <a:prstGeom prst="rect">
            <a:avLst/>
          </a:prstGeom>
        </p:spPr>
      </p:pic>
      <p:sp>
        <p:nvSpPr>
          <p:cNvPr id="10" name="TextBox 9">
            <a:extLst>
              <a:ext uri="{FF2B5EF4-FFF2-40B4-BE49-F238E27FC236}">
                <a16:creationId xmlns:a16="http://schemas.microsoft.com/office/drawing/2014/main" id="{ADA6F905-5A27-E9E5-C85D-7A897117649D}"/>
              </a:ext>
            </a:extLst>
          </p:cNvPr>
          <p:cNvSpPr txBox="1"/>
          <p:nvPr/>
        </p:nvSpPr>
        <p:spPr>
          <a:xfrm>
            <a:off x="531525" y="1652901"/>
            <a:ext cx="3442674" cy="276999"/>
          </a:xfrm>
          <a:prstGeom prst="rect">
            <a:avLst/>
          </a:prstGeom>
          <a:noFill/>
        </p:spPr>
        <p:txBody>
          <a:bodyPr wrap="none" rtlCol="0">
            <a:spAutoFit/>
          </a:bodyPr>
          <a:lstStyle/>
          <a:p>
            <a:pPr algn="ctr"/>
            <a:r>
              <a:rPr lang="en-US" sz="1200" b="1" u="sng" dirty="0">
                <a:highlight>
                  <a:srgbClr val="C0C0C0"/>
                </a:highlight>
                <a:latin typeface="Amasis MT Pro Black" panose="02040A04050005020304" pitchFamily="18" charset="0"/>
              </a:rPr>
              <a:t>ARAG – Current Standard – Has LED Light</a:t>
            </a:r>
          </a:p>
        </p:txBody>
      </p:sp>
      <p:sp>
        <p:nvSpPr>
          <p:cNvPr id="11" name="TextBox 10">
            <a:extLst>
              <a:ext uri="{FF2B5EF4-FFF2-40B4-BE49-F238E27FC236}">
                <a16:creationId xmlns:a16="http://schemas.microsoft.com/office/drawing/2014/main" id="{38908239-2AB3-4CEE-4651-3DCBDDBAB0D5}"/>
              </a:ext>
            </a:extLst>
          </p:cNvPr>
          <p:cNvSpPr txBox="1"/>
          <p:nvPr/>
        </p:nvSpPr>
        <p:spPr>
          <a:xfrm>
            <a:off x="4046240" y="3374481"/>
            <a:ext cx="4006225" cy="276999"/>
          </a:xfrm>
          <a:prstGeom prst="rect">
            <a:avLst/>
          </a:prstGeom>
          <a:noFill/>
        </p:spPr>
        <p:txBody>
          <a:bodyPr wrap="none" rtlCol="0">
            <a:spAutoFit/>
          </a:bodyPr>
          <a:lstStyle/>
          <a:p>
            <a:r>
              <a:rPr lang="en-US" sz="1200" b="1" u="sng" dirty="0">
                <a:highlight>
                  <a:srgbClr val="C0C0C0"/>
                </a:highlight>
                <a:latin typeface="Amasis MT Pro Black" panose="02040A04050005020304" pitchFamily="18" charset="0"/>
              </a:rPr>
              <a:t>Seametrics – Previous Standard – has LCD screen</a:t>
            </a:r>
          </a:p>
        </p:txBody>
      </p:sp>
      <p:sp>
        <p:nvSpPr>
          <p:cNvPr id="12" name="TextBox 11">
            <a:extLst>
              <a:ext uri="{FF2B5EF4-FFF2-40B4-BE49-F238E27FC236}">
                <a16:creationId xmlns:a16="http://schemas.microsoft.com/office/drawing/2014/main" id="{1C953539-9D28-5F8D-F3C1-66634A4965BF}"/>
              </a:ext>
            </a:extLst>
          </p:cNvPr>
          <p:cNvSpPr txBox="1"/>
          <p:nvPr/>
        </p:nvSpPr>
        <p:spPr>
          <a:xfrm>
            <a:off x="7768695" y="1673998"/>
            <a:ext cx="3163430" cy="276999"/>
          </a:xfrm>
          <a:prstGeom prst="rect">
            <a:avLst/>
          </a:prstGeom>
          <a:noFill/>
        </p:spPr>
        <p:txBody>
          <a:bodyPr wrap="none" rtlCol="0">
            <a:spAutoFit/>
          </a:bodyPr>
          <a:lstStyle/>
          <a:p>
            <a:r>
              <a:rPr lang="en-US" sz="1200" b="1" u="sng" dirty="0">
                <a:highlight>
                  <a:srgbClr val="C0C0C0"/>
                </a:highlight>
                <a:latin typeface="Amasis MT Pro Black" panose="02040A04050005020304" pitchFamily="18" charset="0"/>
              </a:rPr>
              <a:t>Polmac – Not Standard - Turbine Style</a:t>
            </a:r>
          </a:p>
        </p:txBody>
      </p:sp>
      <p:pic>
        <p:nvPicPr>
          <p:cNvPr id="14" name="Picture 13">
            <a:extLst>
              <a:ext uri="{FF2B5EF4-FFF2-40B4-BE49-F238E27FC236}">
                <a16:creationId xmlns:a16="http://schemas.microsoft.com/office/drawing/2014/main" id="{056B19CF-F454-35B0-C7ED-FEE4FC669587}"/>
              </a:ext>
            </a:extLst>
          </p:cNvPr>
          <p:cNvPicPr>
            <a:picLocks noChangeAspect="1"/>
          </p:cNvPicPr>
          <p:nvPr/>
        </p:nvPicPr>
        <p:blipFill>
          <a:blip r:embed="rId5"/>
          <a:stretch>
            <a:fillRect/>
          </a:stretch>
        </p:blipFill>
        <p:spPr>
          <a:xfrm>
            <a:off x="1104513" y="992285"/>
            <a:ext cx="2781688" cy="552527"/>
          </a:xfrm>
          <a:prstGeom prst="rect">
            <a:avLst/>
          </a:prstGeom>
        </p:spPr>
      </p:pic>
      <p:sp>
        <p:nvSpPr>
          <p:cNvPr id="4" name="TextBox 3">
            <a:extLst>
              <a:ext uri="{FF2B5EF4-FFF2-40B4-BE49-F238E27FC236}">
                <a16:creationId xmlns:a16="http://schemas.microsoft.com/office/drawing/2014/main" id="{499E2FFB-435D-63D4-5EFE-5084028A2EF7}"/>
              </a:ext>
            </a:extLst>
          </p:cNvPr>
          <p:cNvSpPr txBox="1"/>
          <p:nvPr/>
        </p:nvSpPr>
        <p:spPr>
          <a:xfrm>
            <a:off x="4737004" y="1131548"/>
            <a:ext cx="3568797" cy="338554"/>
          </a:xfrm>
          <a:prstGeom prst="rect">
            <a:avLst/>
          </a:prstGeom>
          <a:solidFill>
            <a:schemeClr val="bg1"/>
          </a:solidFill>
        </p:spPr>
        <p:txBody>
          <a:bodyPr wrap="none" rtlCol="0" anchor="ctr">
            <a:spAutoFit/>
          </a:bodyPr>
          <a:lstStyle/>
          <a:p>
            <a:pPr algn="r"/>
            <a:r>
              <a:rPr lang="en-US" sz="1600" b="1" u="sng" dirty="0">
                <a:latin typeface="Amasis MT Pro Black" panose="02040A04050005020304" pitchFamily="18" charset="0"/>
              </a:rPr>
              <a:t>Tap this button to toggle choices</a:t>
            </a:r>
          </a:p>
        </p:txBody>
      </p:sp>
      <p:cxnSp>
        <p:nvCxnSpPr>
          <p:cNvPr id="8" name="Straight Arrow Connector 7">
            <a:extLst>
              <a:ext uri="{FF2B5EF4-FFF2-40B4-BE49-F238E27FC236}">
                <a16:creationId xmlns:a16="http://schemas.microsoft.com/office/drawing/2014/main" id="{1AFEBCE2-D2C2-7F28-E52C-9309CFCA8798}"/>
              </a:ext>
            </a:extLst>
          </p:cNvPr>
          <p:cNvCxnSpPr>
            <a:cxnSpLocks/>
          </p:cNvCxnSpPr>
          <p:nvPr/>
        </p:nvCxnSpPr>
        <p:spPr>
          <a:xfrm flipH="1" flipV="1">
            <a:off x="3419061" y="1253222"/>
            <a:ext cx="1411356" cy="53915"/>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C3835743-6799-DEFD-7BF8-3D772CCA4357}"/>
              </a:ext>
            </a:extLst>
          </p:cNvPr>
          <p:cNvSpPr txBox="1"/>
          <p:nvPr/>
        </p:nvSpPr>
        <p:spPr>
          <a:xfrm>
            <a:off x="685903" y="1137743"/>
            <a:ext cx="408647" cy="261610"/>
          </a:xfrm>
          <a:prstGeom prst="rect">
            <a:avLst/>
          </a:prstGeom>
          <a:solidFill>
            <a:srgbClr val="FF0000"/>
          </a:solidFill>
        </p:spPr>
        <p:txBody>
          <a:bodyPr wrap="square" rtlCol="0" anchor="ctr">
            <a:spAutoFit/>
          </a:bodyPr>
          <a:lstStyle/>
          <a:p>
            <a:pPr algn="r"/>
            <a:r>
              <a:rPr lang="en-US" sz="1100" b="1" dirty="0">
                <a:solidFill>
                  <a:schemeClr val="bg1"/>
                </a:solidFill>
                <a:latin typeface="Aptos Black" panose="020B0004020202020204" pitchFamily="34" charset="0"/>
              </a:rPr>
              <a:t>5.A</a:t>
            </a:r>
          </a:p>
        </p:txBody>
      </p:sp>
    </p:spTree>
    <p:extLst>
      <p:ext uri="{BB962C8B-B14F-4D97-AF65-F5344CB8AC3E}">
        <p14:creationId xmlns:p14="http://schemas.microsoft.com/office/powerpoint/2010/main" val="30125638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0604F9-72B6-09F0-6BE4-E4DADBEE1518}"/>
              </a:ext>
            </a:extLst>
          </p:cNvPr>
          <p:cNvSpPr>
            <a:spLocks noGrp="1"/>
          </p:cNvSpPr>
          <p:nvPr>
            <p:ph type="title"/>
          </p:nvPr>
        </p:nvSpPr>
        <p:spPr>
          <a:xfrm>
            <a:off x="677334" y="156238"/>
            <a:ext cx="9878023" cy="660400"/>
          </a:xfrm>
        </p:spPr>
        <p:txBody>
          <a:bodyPr>
            <a:normAutofit/>
          </a:bodyPr>
          <a:lstStyle/>
          <a:p>
            <a:r>
              <a:rPr lang="en-US" sz="3200" dirty="0">
                <a:latin typeface="Amasis MT Pro Black" panose="02040A04050005020304" pitchFamily="18" charset="0"/>
              </a:rPr>
              <a:t>QD3000 Controller Setup Instructions</a:t>
            </a:r>
            <a:endParaRPr lang="en-US" sz="3200" dirty="0"/>
          </a:p>
        </p:txBody>
      </p:sp>
      <p:sp>
        <p:nvSpPr>
          <p:cNvPr id="3" name="Content Placeholder 2">
            <a:extLst>
              <a:ext uri="{FF2B5EF4-FFF2-40B4-BE49-F238E27FC236}">
                <a16:creationId xmlns:a16="http://schemas.microsoft.com/office/drawing/2014/main" id="{30BF09DC-8835-6A46-335B-968F13EC78E2}"/>
              </a:ext>
            </a:extLst>
          </p:cNvPr>
          <p:cNvSpPr>
            <a:spLocks noGrp="1"/>
          </p:cNvSpPr>
          <p:nvPr>
            <p:ph idx="1"/>
          </p:nvPr>
        </p:nvSpPr>
        <p:spPr>
          <a:xfrm>
            <a:off x="370877" y="793390"/>
            <a:ext cx="10490935" cy="515525"/>
          </a:xfrm>
          <a:solidFill>
            <a:schemeClr val="bg1"/>
          </a:solidFill>
        </p:spPr>
        <p:txBody>
          <a:bodyPr>
            <a:normAutofit fontScale="77500" lnSpcReduction="20000"/>
          </a:bodyPr>
          <a:lstStyle/>
          <a:p>
            <a:r>
              <a:rPr lang="en-US" sz="2100" dirty="0">
                <a:latin typeface="Amasis MT Pro Black" panose="02040A04050005020304" pitchFamily="18" charset="0"/>
              </a:rPr>
              <a:t>Venturi vs Pump Suction Identification. Look behind the controller for electric valves, how many do you have?</a:t>
            </a:r>
          </a:p>
          <a:p>
            <a:endParaRPr lang="en-US" dirty="0"/>
          </a:p>
        </p:txBody>
      </p:sp>
      <p:pic>
        <p:nvPicPr>
          <p:cNvPr id="4" name="Picture 3">
            <a:extLst>
              <a:ext uri="{FF2B5EF4-FFF2-40B4-BE49-F238E27FC236}">
                <a16:creationId xmlns:a16="http://schemas.microsoft.com/office/drawing/2014/main" id="{BCEB7F4E-310C-306A-A0EA-F5698A136A2D}"/>
              </a:ext>
            </a:extLst>
          </p:cNvPr>
          <p:cNvPicPr>
            <a:picLocks noChangeAspect="1"/>
          </p:cNvPicPr>
          <p:nvPr/>
        </p:nvPicPr>
        <p:blipFill>
          <a:blip r:embed="rId2"/>
          <a:stretch>
            <a:fillRect/>
          </a:stretch>
        </p:blipFill>
        <p:spPr>
          <a:xfrm>
            <a:off x="568004" y="1681261"/>
            <a:ext cx="3404475" cy="2225750"/>
          </a:xfrm>
          <a:prstGeom prst="rect">
            <a:avLst/>
          </a:prstGeom>
        </p:spPr>
      </p:pic>
      <p:pic>
        <p:nvPicPr>
          <p:cNvPr id="5" name="Picture 4">
            <a:extLst>
              <a:ext uri="{FF2B5EF4-FFF2-40B4-BE49-F238E27FC236}">
                <a16:creationId xmlns:a16="http://schemas.microsoft.com/office/drawing/2014/main" id="{DAB2B2D8-827A-1199-5460-ED81008D3BB7}"/>
              </a:ext>
            </a:extLst>
          </p:cNvPr>
          <p:cNvPicPr>
            <a:picLocks noChangeAspect="1"/>
          </p:cNvPicPr>
          <p:nvPr/>
        </p:nvPicPr>
        <p:blipFill>
          <a:blip r:embed="rId3"/>
          <a:stretch>
            <a:fillRect/>
          </a:stretch>
        </p:blipFill>
        <p:spPr>
          <a:xfrm>
            <a:off x="6222630" y="1696824"/>
            <a:ext cx="3116173" cy="2023721"/>
          </a:xfrm>
          <a:prstGeom prst="rect">
            <a:avLst/>
          </a:prstGeom>
        </p:spPr>
      </p:pic>
      <p:sp>
        <p:nvSpPr>
          <p:cNvPr id="6" name="TextBox 5">
            <a:extLst>
              <a:ext uri="{FF2B5EF4-FFF2-40B4-BE49-F238E27FC236}">
                <a16:creationId xmlns:a16="http://schemas.microsoft.com/office/drawing/2014/main" id="{8D5A97CA-BB66-195C-860A-6ADD6615CD28}"/>
              </a:ext>
            </a:extLst>
          </p:cNvPr>
          <p:cNvSpPr txBox="1"/>
          <p:nvPr/>
        </p:nvSpPr>
        <p:spPr>
          <a:xfrm>
            <a:off x="137112" y="1424390"/>
            <a:ext cx="4404732" cy="338554"/>
          </a:xfrm>
          <a:prstGeom prst="rect">
            <a:avLst/>
          </a:prstGeom>
          <a:noFill/>
        </p:spPr>
        <p:txBody>
          <a:bodyPr wrap="none" rtlCol="0">
            <a:spAutoFit/>
          </a:bodyPr>
          <a:lstStyle/>
          <a:p>
            <a:r>
              <a:rPr lang="en-US" sz="1600" dirty="0">
                <a:latin typeface="Amasis MT Pro Black" panose="02040A04050005020304" pitchFamily="18" charset="0"/>
              </a:rPr>
              <a:t>Venturi model will have 2 electric valves</a:t>
            </a:r>
          </a:p>
        </p:txBody>
      </p:sp>
      <p:sp>
        <p:nvSpPr>
          <p:cNvPr id="7" name="TextBox 6">
            <a:extLst>
              <a:ext uri="{FF2B5EF4-FFF2-40B4-BE49-F238E27FC236}">
                <a16:creationId xmlns:a16="http://schemas.microsoft.com/office/drawing/2014/main" id="{26082ECB-3C11-4043-DCA9-E0478DD47C4B}"/>
              </a:ext>
            </a:extLst>
          </p:cNvPr>
          <p:cNvSpPr txBox="1"/>
          <p:nvPr/>
        </p:nvSpPr>
        <p:spPr>
          <a:xfrm>
            <a:off x="5136809" y="1388073"/>
            <a:ext cx="4968924" cy="615553"/>
          </a:xfrm>
          <a:prstGeom prst="rect">
            <a:avLst/>
          </a:prstGeom>
          <a:solidFill>
            <a:schemeClr val="bg1"/>
          </a:solidFill>
        </p:spPr>
        <p:txBody>
          <a:bodyPr wrap="none" rtlCol="0">
            <a:spAutoFit/>
          </a:bodyPr>
          <a:lstStyle/>
          <a:p>
            <a:r>
              <a:rPr lang="en-US" sz="1600" dirty="0">
                <a:latin typeface="Amasis MT Pro Black" panose="02040A04050005020304" pitchFamily="18" charset="0"/>
              </a:rPr>
              <a:t>Pump Suction model will have 1 electric valve</a:t>
            </a:r>
          </a:p>
          <a:p>
            <a:endParaRPr lang="en-US" dirty="0"/>
          </a:p>
        </p:txBody>
      </p:sp>
      <p:sp>
        <p:nvSpPr>
          <p:cNvPr id="8" name="Oval 7">
            <a:extLst>
              <a:ext uri="{FF2B5EF4-FFF2-40B4-BE49-F238E27FC236}">
                <a16:creationId xmlns:a16="http://schemas.microsoft.com/office/drawing/2014/main" id="{5B08584E-152C-D7B3-AC10-560C77EFD047}"/>
              </a:ext>
            </a:extLst>
          </p:cNvPr>
          <p:cNvSpPr/>
          <p:nvPr/>
        </p:nvSpPr>
        <p:spPr>
          <a:xfrm>
            <a:off x="1679713" y="2604052"/>
            <a:ext cx="526774" cy="1116493"/>
          </a:xfrm>
          <a:prstGeom prst="ellipse">
            <a:avLst/>
          </a:prstGeom>
          <a:no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Oval 8">
            <a:extLst>
              <a:ext uri="{FF2B5EF4-FFF2-40B4-BE49-F238E27FC236}">
                <a16:creationId xmlns:a16="http://schemas.microsoft.com/office/drawing/2014/main" id="{16F08252-F53D-10FE-DD0C-92B8D0D40A17}"/>
              </a:ext>
            </a:extLst>
          </p:cNvPr>
          <p:cNvSpPr/>
          <p:nvPr/>
        </p:nvSpPr>
        <p:spPr>
          <a:xfrm>
            <a:off x="2126890" y="2576453"/>
            <a:ext cx="505361" cy="1093304"/>
          </a:xfrm>
          <a:prstGeom prst="ellipse">
            <a:avLst/>
          </a:prstGeom>
          <a:no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F723BE98-BB9B-8DE0-C31D-25692CBA9688}"/>
              </a:ext>
            </a:extLst>
          </p:cNvPr>
          <p:cNvSpPr/>
          <p:nvPr/>
        </p:nvSpPr>
        <p:spPr>
          <a:xfrm>
            <a:off x="7295322" y="2604052"/>
            <a:ext cx="586408" cy="1098003"/>
          </a:xfrm>
          <a:prstGeom prst="ellipse">
            <a:avLst/>
          </a:prstGeom>
          <a:no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2" name="Straight Arrow Connector 11">
            <a:extLst>
              <a:ext uri="{FF2B5EF4-FFF2-40B4-BE49-F238E27FC236}">
                <a16:creationId xmlns:a16="http://schemas.microsoft.com/office/drawing/2014/main" id="{511A42A0-CBE8-674F-ECA4-7588F69B7E9A}"/>
              </a:ext>
            </a:extLst>
          </p:cNvPr>
          <p:cNvCxnSpPr/>
          <p:nvPr/>
        </p:nvCxnSpPr>
        <p:spPr>
          <a:xfrm flipH="1">
            <a:off x="2126890" y="1653662"/>
            <a:ext cx="646127" cy="95039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07B4B06D-428C-7A1C-73F6-81AA280C4C92}"/>
              </a:ext>
            </a:extLst>
          </p:cNvPr>
          <p:cNvCxnSpPr/>
          <p:nvPr/>
        </p:nvCxnSpPr>
        <p:spPr>
          <a:xfrm flipH="1">
            <a:off x="2514600" y="1653662"/>
            <a:ext cx="298174" cy="95039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32ECC5AF-B81A-1C23-E11C-6231F3CAD889}"/>
              </a:ext>
            </a:extLst>
          </p:cNvPr>
          <p:cNvCxnSpPr>
            <a:cxnSpLocks/>
          </p:cNvCxnSpPr>
          <p:nvPr/>
        </p:nvCxnSpPr>
        <p:spPr>
          <a:xfrm flipH="1">
            <a:off x="7828716" y="1695849"/>
            <a:ext cx="585519" cy="1012835"/>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8" name="Picture 17">
            <a:extLst>
              <a:ext uri="{FF2B5EF4-FFF2-40B4-BE49-F238E27FC236}">
                <a16:creationId xmlns:a16="http://schemas.microsoft.com/office/drawing/2014/main" id="{4C817A96-3C35-C7F4-031E-F59FE434560B}"/>
              </a:ext>
            </a:extLst>
          </p:cNvPr>
          <p:cNvPicPr>
            <a:picLocks noChangeAspect="1"/>
          </p:cNvPicPr>
          <p:nvPr/>
        </p:nvPicPr>
        <p:blipFill>
          <a:blip r:embed="rId4"/>
          <a:stretch>
            <a:fillRect/>
          </a:stretch>
        </p:blipFill>
        <p:spPr>
          <a:xfrm>
            <a:off x="1073426" y="3897072"/>
            <a:ext cx="2266122" cy="2881415"/>
          </a:xfrm>
          <a:prstGeom prst="rect">
            <a:avLst/>
          </a:prstGeom>
        </p:spPr>
      </p:pic>
      <p:pic>
        <p:nvPicPr>
          <p:cNvPr id="19" name="Picture 18">
            <a:extLst>
              <a:ext uri="{FF2B5EF4-FFF2-40B4-BE49-F238E27FC236}">
                <a16:creationId xmlns:a16="http://schemas.microsoft.com/office/drawing/2014/main" id="{04F80E92-CBBC-1FF4-B2BC-F47B0EDDF9EA}"/>
              </a:ext>
            </a:extLst>
          </p:cNvPr>
          <p:cNvPicPr>
            <a:picLocks noChangeAspect="1"/>
          </p:cNvPicPr>
          <p:nvPr/>
        </p:nvPicPr>
        <p:blipFill>
          <a:blip r:embed="rId5"/>
          <a:stretch>
            <a:fillRect/>
          </a:stretch>
        </p:blipFill>
        <p:spPr>
          <a:xfrm>
            <a:off x="6401626" y="3897072"/>
            <a:ext cx="2266123" cy="2881415"/>
          </a:xfrm>
          <a:prstGeom prst="rect">
            <a:avLst/>
          </a:prstGeom>
        </p:spPr>
      </p:pic>
      <p:pic>
        <p:nvPicPr>
          <p:cNvPr id="13" name="Picture 12">
            <a:extLst>
              <a:ext uri="{FF2B5EF4-FFF2-40B4-BE49-F238E27FC236}">
                <a16:creationId xmlns:a16="http://schemas.microsoft.com/office/drawing/2014/main" id="{4DDAB6C9-9BC2-BB6C-5BA8-960723AAD8C7}"/>
              </a:ext>
            </a:extLst>
          </p:cNvPr>
          <p:cNvPicPr>
            <a:picLocks noChangeAspect="1"/>
          </p:cNvPicPr>
          <p:nvPr/>
        </p:nvPicPr>
        <p:blipFill>
          <a:blip r:embed="rId6"/>
          <a:stretch>
            <a:fillRect/>
          </a:stretch>
        </p:blipFill>
        <p:spPr>
          <a:xfrm>
            <a:off x="2874754" y="1844626"/>
            <a:ext cx="1362265" cy="476316"/>
          </a:xfrm>
          <a:prstGeom prst="rect">
            <a:avLst/>
          </a:prstGeom>
        </p:spPr>
      </p:pic>
      <p:pic>
        <p:nvPicPr>
          <p:cNvPr id="17" name="Picture 16">
            <a:extLst>
              <a:ext uri="{FF2B5EF4-FFF2-40B4-BE49-F238E27FC236}">
                <a16:creationId xmlns:a16="http://schemas.microsoft.com/office/drawing/2014/main" id="{FC1059A9-91A4-F563-5276-DD1B6E3D0C39}"/>
              </a:ext>
            </a:extLst>
          </p:cNvPr>
          <p:cNvPicPr>
            <a:picLocks noChangeAspect="1"/>
          </p:cNvPicPr>
          <p:nvPr/>
        </p:nvPicPr>
        <p:blipFill>
          <a:blip r:embed="rId7"/>
          <a:stretch>
            <a:fillRect/>
          </a:stretch>
        </p:blipFill>
        <p:spPr>
          <a:xfrm>
            <a:off x="5637521" y="1871462"/>
            <a:ext cx="1483883" cy="507853"/>
          </a:xfrm>
          <a:prstGeom prst="rect">
            <a:avLst/>
          </a:prstGeom>
        </p:spPr>
      </p:pic>
      <p:sp>
        <p:nvSpPr>
          <p:cNvPr id="20" name="TextBox 19">
            <a:extLst>
              <a:ext uri="{FF2B5EF4-FFF2-40B4-BE49-F238E27FC236}">
                <a16:creationId xmlns:a16="http://schemas.microsoft.com/office/drawing/2014/main" id="{44A8B8FF-0D11-24E6-E8FD-6D53DE654C10}"/>
              </a:ext>
            </a:extLst>
          </p:cNvPr>
          <p:cNvSpPr txBox="1"/>
          <p:nvPr/>
        </p:nvSpPr>
        <p:spPr>
          <a:xfrm>
            <a:off x="3520086" y="2511906"/>
            <a:ext cx="2819426" cy="276999"/>
          </a:xfrm>
          <a:prstGeom prst="rect">
            <a:avLst/>
          </a:prstGeom>
          <a:solidFill>
            <a:schemeClr val="bg1"/>
          </a:solidFill>
        </p:spPr>
        <p:txBody>
          <a:bodyPr wrap="none" rtlCol="0" anchor="ctr">
            <a:spAutoFit/>
          </a:bodyPr>
          <a:lstStyle/>
          <a:p>
            <a:pPr algn="r"/>
            <a:r>
              <a:rPr lang="en-US" sz="1200" b="1" u="sng" dirty="0"/>
              <a:t>Toggle to match your cabinet model.</a:t>
            </a:r>
          </a:p>
        </p:txBody>
      </p:sp>
      <p:cxnSp>
        <p:nvCxnSpPr>
          <p:cNvPr id="22" name="Straight Arrow Connector 21">
            <a:extLst>
              <a:ext uri="{FF2B5EF4-FFF2-40B4-BE49-F238E27FC236}">
                <a16:creationId xmlns:a16="http://schemas.microsoft.com/office/drawing/2014/main" id="{CD4FF1D0-6D96-3C1D-7694-29CCD7470F86}"/>
              </a:ext>
            </a:extLst>
          </p:cNvPr>
          <p:cNvCxnSpPr>
            <a:cxnSpLocks/>
            <a:stCxn id="20" idx="0"/>
            <a:endCxn id="13" idx="3"/>
          </p:cNvCxnSpPr>
          <p:nvPr/>
        </p:nvCxnSpPr>
        <p:spPr>
          <a:xfrm flipH="1" flipV="1">
            <a:off x="4237019" y="2082784"/>
            <a:ext cx="692780" cy="429122"/>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3F687B3A-4887-8BC6-B249-32CFCD3869A9}"/>
              </a:ext>
            </a:extLst>
          </p:cNvPr>
          <p:cNvCxnSpPr>
            <a:cxnSpLocks/>
            <a:stCxn id="20" idx="0"/>
            <a:endCxn id="17" idx="1"/>
          </p:cNvCxnSpPr>
          <p:nvPr/>
        </p:nvCxnSpPr>
        <p:spPr>
          <a:xfrm flipV="1">
            <a:off x="4929799" y="2125389"/>
            <a:ext cx="707722" cy="386517"/>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9EB1A7FE-CAA7-233D-40C2-37357721DFA9}"/>
              </a:ext>
            </a:extLst>
          </p:cNvPr>
          <p:cNvSpPr txBox="1"/>
          <p:nvPr/>
        </p:nvSpPr>
        <p:spPr>
          <a:xfrm>
            <a:off x="4728162" y="2057038"/>
            <a:ext cx="408647" cy="261610"/>
          </a:xfrm>
          <a:prstGeom prst="rect">
            <a:avLst/>
          </a:prstGeom>
          <a:solidFill>
            <a:srgbClr val="FF0000"/>
          </a:solidFill>
        </p:spPr>
        <p:txBody>
          <a:bodyPr wrap="square" rtlCol="0" anchor="ctr">
            <a:spAutoFit/>
          </a:bodyPr>
          <a:lstStyle/>
          <a:p>
            <a:pPr algn="r"/>
            <a:r>
              <a:rPr lang="en-US" sz="1100" b="1" dirty="0">
                <a:solidFill>
                  <a:schemeClr val="bg1"/>
                </a:solidFill>
                <a:latin typeface="Aptos Black" panose="020B0004020202020204" pitchFamily="34" charset="0"/>
              </a:rPr>
              <a:t>5.B</a:t>
            </a:r>
          </a:p>
        </p:txBody>
      </p:sp>
    </p:spTree>
    <p:extLst>
      <p:ext uri="{BB962C8B-B14F-4D97-AF65-F5344CB8AC3E}">
        <p14:creationId xmlns:p14="http://schemas.microsoft.com/office/powerpoint/2010/main" val="11979411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0E982-F4B5-BF69-BB5A-A352574318B3}"/>
              </a:ext>
            </a:extLst>
          </p:cNvPr>
          <p:cNvSpPr>
            <a:spLocks noGrp="1"/>
          </p:cNvSpPr>
          <p:nvPr>
            <p:ph type="title"/>
          </p:nvPr>
        </p:nvSpPr>
        <p:spPr>
          <a:xfrm>
            <a:off x="677334" y="193786"/>
            <a:ext cx="10365040" cy="622852"/>
          </a:xfrm>
        </p:spPr>
        <p:txBody>
          <a:bodyPr>
            <a:normAutofit fontScale="90000"/>
          </a:bodyPr>
          <a:lstStyle/>
          <a:p>
            <a:r>
              <a:rPr lang="en-US" dirty="0">
                <a:latin typeface="Amasis MT Pro Black" panose="02040A04050005020304" pitchFamily="18" charset="0"/>
              </a:rPr>
              <a:t>QD3000 Controller Setup Instructions</a:t>
            </a:r>
            <a:endParaRPr lang="en-US" dirty="0"/>
          </a:p>
        </p:txBody>
      </p:sp>
      <p:sp>
        <p:nvSpPr>
          <p:cNvPr id="3" name="Content Placeholder 2">
            <a:extLst>
              <a:ext uri="{FF2B5EF4-FFF2-40B4-BE49-F238E27FC236}">
                <a16:creationId xmlns:a16="http://schemas.microsoft.com/office/drawing/2014/main" id="{4F72DDBC-AEC8-9C7F-2731-5DA6ABE35B6B}"/>
              </a:ext>
            </a:extLst>
          </p:cNvPr>
          <p:cNvSpPr>
            <a:spLocks noGrp="1"/>
          </p:cNvSpPr>
          <p:nvPr>
            <p:ph idx="1"/>
          </p:nvPr>
        </p:nvSpPr>
        <p:spPr>
          <a:xfrm>
            <a:off x="3438939" y="953606"/>
            <a:ext cx="7653131" cy="496187"/>
          </a:xfrm>
          <a:solidFill>
            <a:schemeClr val="bg1"/>
          </a:solidFill>
        </p:spPr>
        <p:txBody>
          <a:bodyPr>
            <a:normAutofit fontScale="85000" lnSpcReduction="20000"/>
          </a:bodyPr>
          <a:lstStyle/>
          <a:p>
            <a:pPr marL="0" indent="0">
              <a:buNone/>
            </a:pPr>
            <a:r>
              <a:rPr lang="en-US" sz="1900" dirty="0">
                <a:latin typeface="Amasis MT Pro Black" panose="02040A04050005020304" pitchFamily="18" charset="0"/>
              </a:rPr>
              <a:t>Verify your harness number on the white label where the harness connects to the controller.</a:t>
            </a:r>
          </a:p>
          <a:p>
            <a:pPr marL="0" indent="0">
              <a:buNone/>
            </a:pPr>
            <a:endParaRPr lang="en-US" dirty="0"/>
          </a:p>
        </p:txBody>
      </p:sp>
      <p:graphicFrame>
        <p:nvGraphicFramePr>
          <p:cNvPr id="7" name="Table 6">
            <a:extLst>
              <a:ext uri="{FF2B5EF4-FFF2-40B4-BE49-F238E27FC236}">
                <a16:creationId xmlns:a16="http://schemas.microsoft.com/office/drawing/2014/main" id="{D14FFE71-CED6-A39F-AFC2-F661E1B9AC67}"/>
              </a:ext>
            </a:extLst>
          </p:cNvPr>
          <p:cNvGraphicFramePr>
            <a:graphicFrameLocks noGrp="1"/>
          </p:cNvGraphicFramePr>
          <p:nvPr>
            <p:extLst>
              <p:ext uri="{D42A27DB-BD31-4B8C-83A1-F6EECF244321}">
                <p14:modId xmlns:p14="http://schemas.microsoft.com/office/powerpoint/2010/main" val="2878328499"/>
              </p:ext>
            </p:extLst>
          </p:nvPr>
        </p:nvGraphicFramePr>
        <p:xfrm>
          <a:off x="1045436" y="1449793"/>
          <a:ext cx="8596314" cy="329658"/>
        </p:xfrm>
        <a:graphic>
          <a:graphicData uri="http://schemas.openxmlformats.org/drawingml/2006/table">
            <a:tbl>
              <a:tblPr>
                <a:tableStyleId>{5C22544A-7EE6-4342-B048-85BDC9FD1C3A}</a:tableStyleId>
              </a:tblPr>
              <a:tblGrid>
                <a:gridCol w="1316346">
                  <a:extLst>
                    <a:ext uri="{9D8B030D-6E8A-4147-A177-3AD203B41FA5}">
                      <a16:colId xmlns:a16="http://schemas.microsoft.com/office/drawing/2014/main" val="1154363318"/>
                    </a:ext>
                  </a:extLst>
                </a:gridCol>
                <a:gridCol w="1213328">
                  <a:extLst>
                    <a:ext uri="{9D8B030D-6E8A-4147-A177-3AD203B41FA5}">
                      <a16:colId xmlns:a16="http://schemas.microsoft.com/office/drawing/2014/main" val="821916428"/>
                    </a:ext>
                  </a:extLst>
                </a:gridCol>
                <a:gridCol w="1213328">
                  <a:extLst>
                    <a:ext uri="{9D8B030D-6E8A-4147-A177-3AD203B41FA5}">
                      <a16:colId xmlns:a16="http://schemas.microsoft.com/office/drawing/2014/main" val="3793171175"/>
                    </a:ext>
                  </a:extLst>
                </a:gridCol>
                <a:gridCol w="1213328">
                  <a:extLst>
                    <a:ext uri="{9D8B030D-6E8A-4147-A177-3AD203B41FA5}">
                      <a16:colId xmlns:a16="http://schemas.microsoft.com/office/drawing/2014/main" val="1753556159"/>
                    </a:ext>
                  </a:extLst>
                </a:gridCol>
                <a:gridCol w="1213328">
                  <a:extLst>
                    <a:ext uri="{9D8B030D-6E8A-4147-A177-3AD203B41FA5}">
                      <a16:colId xmlns:a16="http://schemas.microsoft.com/office/drawing/2014/main" val="4012381529"/>
                    </a:ext>
                  </a:extLst>
                </a:gridCol>
                <a:gridCol w="1213328">
                  <a:extLst>
                    <a:ext uri="{9D8B030D-6E8A-4147-A177-3AD203B41FA5}">
                      <a16:colId xmlns:a16="http://schemas.microsoft.com/office/drawing/2014/main" val="3438547412"/>
                    </a:ext>
                  </a:extLst>
                </a:gridCol>
                <a:gridCol w="1213328">
                  <a:extLst>
                    <a:ext uri="{9D8B030D-6E8A-4147-A177-3AD203B41FA5}">
                      <a16:colId xmlns:a16="http://schemas.microsoft.com/office/drawing/2014/main" val="61469001"/>
                    </a:ext>
                  </a:extLst>
                </a:gridCol>
              </a:tblGrid>
              <a:tr h="164829">
                <a:tc>
                  <a:txBody>
                    <a:bodyPr/>
                    <a:lstStyle/>
                    <a:p>
                      <a:pPr algn="ctr" fontAlgn="b"/>
                      <a:r>
                        <a:rPr lang="en-US" sz="1000" u="none" strike="noStrike" dirty="0">
                          <a:effectLst/>
                        </a:rPr>
                        <a:t>QuickDraw Harness #</a:t>
                      </a:r>
                      <a:endParaRPr lang="en-US" sz="1000" b="0" i="0" u="none" strike="noStrike" dirty="0">
                        <a:solidFill>
                          <a:srgbClr val="000000"/>
                        </a:solidFill>
                        <a:effectLst/>
                        <a:latin typeface="Aptos Narrow" panose="020B0004020202020204" pitchFamily="34" charset="0"/>
                      </a:endParaRPr>
                    </a:p>
                  </a:txBody>
                  <a:tcPr marL="6868" marR="6868" marT="6868" marB="0" anchor="b"/>
                </a:tc>
                <a:tc>
                  <a:txBody>
                    <a:bodyPr/>
                    <a:lstStyle/>
                    <a:p>
                      <a:pPr algn="ctr" fontAlgn="b"/>
                      <a:r>
                        <a:rPr lang="en-US" sz="1000" u="none" strike="noStrike" dirty="0">
                          <a:effectLst/>
                        </a:rPr>
                        <a:t>208-05-5899Y1</a:t>
                      </a:r>
                      <a:endParaRPr lang="en-US" sz="1000" b="0" i="0" u="none" strike="noStrike" dirty="0">
                        <a:solidFill>
                          <a:srgbClr val="000000"/>
                        </a:solidFill>
                        <a:effectLst/>
                        <a:latin typeface="Aptos Narrow" panose="020B0004020202020204" pitchFamily="34" charset="0"/>
                      </a:endParaRPr>
                    </a:p>
                  </a:txBody>
                  <a:tcPr marL="6868" marR="6868" marT="6868" marB="0" anchor="b"/>
                </a:tc>
                <a:tc>
                  <a:txBody>
                    <a:bodyPr/>
                    <a:lstStyle/>
                    <a:p>
                      <a:pPr algn="ctr" fontAlgn="b"/>
                      <a:r>
                        <a:rPr lang="en-US" sz="1000" u="none" strike="noStrike" dirty="0">
                          <a:effectLst/>
                        </a:rPr>
                        <a:t>208-05-4312Y2</a:t>
                      </a:r>
                      <a:endParaRPr lang="en-US" sz="1000" b="0" i="0" u="none" strike="noStrike" dirty="0">
                        <a:solidFill>
                          <a:srgbClr val="000000"/>
                        </a:solidFill>
                        <a:effectLst/>
                        <a:latin typeface="Aptos Narrow" panose="020B0004020202020204" pitchFamily="34" charset="0"/>
                      </a:endParaRPr>
                    </a:p>
                  </a:txBody>
                  <a:tcPr marL="6868" marR="6868" marT="6868" marB="0" anchor="b"/>
                </a:tc>
                <a:tc>
                  <a:txBody>
                    <a:bodyPr/>
                    <a:lstStyle/>
                    <a:p>
                      <a:pPr algn="ctr" fontAlgn="b"/>
                      <a:r>
                        <a:rPr lang="en-US" sz="1000" u="none" strike="noStrike" dirty="0">
                          <a:effectLst/>
                        </a:rPr>
                        <a:t>208-05-4312Y1</a:t>
                      </a:r>
                      <a:endParaRPr lang="en-US" sz="1000" b="0" i="0" u="none" strike="noStrike" dirty="0">
                        <a:solidFill>
                          <a:srgbClr val="000000"/>
                        </a:solidFill>
                        <a:effectLst/>
                        <a:latin typeface="Aptos Narrow" panose="020B0004020202020204" pitchFamily="34" charset="0"/>
                      </a:endParaRPr>
                    </a:p>
                  </a:txBody>
                  <a:tcPr marL="6868" marR="6868" marT="6868" marB="0" anchor="b"/>
                </a:tc>
                <a:tc>
                  <a:txBody>
                    <a:bodyPr/>
                    <a:lstStyle/>
                    <a:p>
                      <a:pPr algn="ctr" fontAlgn="b"/>
                      <a:r>
                        <a:rPr lang="en-US" sz="1000" u="none" strike="noStrike" dirty="0">
                          <a:effectLst/>
                        </a:rPr>
                        <a:t>208-05-2326Y5</a:t>
                      </a:r>
                      <a:endParaRPr lang="en-US" sz="1000" b="0" i="0" u="none" strike="noStrike" dirty="0">
                        <a:solidFill>
                          <a:srgbClr val="000000"/>
                        </a:solidFill>
                        <a:effectLst/>
                        <a:latin typeface="Aptos Narrow" panose="020B0004020202020204" pitchFamily="34" charset="0"/>
                      </a:endParaRPr>
                    </a:p>
                  </a:txBody>
                  <a:tcPr marL="6868" marR="6868" marT="6868" marB="0" anchor="b"/>
                </a:tc>
                <a:tc>
                  <a:txBody>
                    <a:bodyPr/>
                    <a:lstStyle/>
                    <a:p>
                      <a:pPr algn="ctr" fontAlgn="b"/>
                      <a:r>
                        <a:rPr lang="en-US" sz="1000" u="none" strike="noStrike" dirty="0">
                          <a:effectLst/>
                        </a:rPr>
                        <a:t>208-05-2326Y4</a:t>
                      </a:r>
                      <a:endParaRPr lang="en-US" sz="1000" b="0" i="0" u="none" strike="noStrike" dirty="0">
                        <a:solidFill>
                          <a:srgbClr val="000000"/>
                        </a:solidFill>
                        <a:effectLst/>
                        <a:latin typeface="Aptos Narrow" panose="020B0004020202020204" pitchFamily="34" charset="0"/>
                      </a:endParaRPr>
                    </a:p>
                  </a:txBody>
                  <a:tcPr marL="6868" marR="6868" marT="6868" marB="0" anchor="b"/>
                </a:tc>
                <a:tc>
                  <a:txBody>
                    <a:bodyPr/>
                    <a:lstStyle/>
                    <a:p>
                      <a:pPr algn="ctr" fontAlgn="b"/>
                      <a:r>
                        <a:rPr lang="en-US" sz="1000" u="none" strike="noStrike" dirty="0">
                          <a:effectLst/>
                        </a:rPr>
                        <a:t>208-05-2326Y1</a:t>
                      </a:r>
                      <a:endParaRPr lang="en-US" sz="1000" b="0" i="0" u="none" strike="noStrike" dirty="0">
                        <a:solidFill>
                          <a:srgbClr val="000000"/>
                        </a:solidFill>
                        <a:effectLst/>
                        <a:latin typeface="Aptos Narrow" panose="020B0004020202020204" pitchFamily="34" charset="0"/>
                      </a:endParaRPr>
                    </a:p>
                  </a:txBody>
                  <a:tcPr marL="6868" marR="6868" marT="6868" marB="0" anchor="b"/>
                </a:tc>
                <a:extLst>
                  <a:ext uri="{0D108BD9-81ED-4DB2-BD59-A6C34878D82A}">
                    <a16:rowId xmlns:a16="http://schemas.microsoft.com/office/drawing/2014/main" val="2157015040"/>
                  </a:ext>
                </a:extLst>
              </a:tr>
              <a:tr h="164829">
                <a:tc>
                  <a:txBody>
                    <a:bodyPr/>
                    <a:lstStyle/>
                    <a:p>
                      <a:pPr algn="ctr" fontAlgn="b"/>
                      <a:r>
                        <a:rPr lang="en-US" sz="1000" u="none" strike="noStrike" dirty="0">
                          <a:effectLst/>
                        </a:rPr>
                        <a:t>Pressure Input Choice</a:t>
                      </a:r>
                      <a:endParaRPr lang="en-US" sz="1000" b="0" i="0" u="none" strike="noStrike" dirty="0">
                        <a:solidFill>
                          <a:srgbClr val="000000"/>
                        </a:solidFill>
                        <a:effectLst/>
                        <a:latin typeface="Aptos Narrow" panose="020B0004020202020204" pitchFamily="34" charset="0"/>
                      </a:endParaRPr>
                    </a:p>
                  </a:txBody>
                  <a:tcPr marL="6868" marR="6868" marT="6868" marB="0" anchor="b"/>
                </a:tc>
                <a:tc>
                  <a:txBody>
                    <a:bodyPr/>
                    <a:lstStyle/>
                    <a:p>
                      <a:pPr algn="ctr" fontAlgn="b"/>
                      <a:r>
                        <a:rPr lang="en-US" sz="1000" u="none" strike="noStrike" dirty="0">
                          <a:effectLst/>
                        </a:rPr>
                        <a:t>QD3</a:t>
                      </a:r>
                      <a:endParaRPr lang="en-US" sz="1000" b="0" i="0" u="none" strike="noStrike" dirty="0">
                        <a:solidFill>
                          <a:srgbClr val="000000"/>
                        </a:solidFill>
                        <a:effectLst/>
                        <a:latin typeface="Aptos Narrow" panose="020B0004020202020204" pitchFamily="34" charset="0"/>
                      </a:endParaRPr>
                    </a:p>
                  </a:txBody>
                  <a:tcPr marL="6868" marR="6868" marT="6868" marB="0" anchor="b"/>
                </a:tc>
                <a:tc>
                  <a:txBody>
                    <a:bodyPr/>
                    <a:lstStyle/>
                    <a:p>
                      <a:pPr algn="ctr" fontAlgn="b"/>
                      <a:r>
                        <a:rPr lang="en-US" sz="1000" u="none" strike="noStrike" dirty="0">
                          <a:effectLst/>
                        </a:rPr>
                        <a:t>QD3</a:t>
                      </a:r>
                      <a:endParaRPr lang="en-US" sz="1000" b="0" i="0" u="none" strike="noStrike" dirty="0">
                        <a:solidFill>
                          <a:srgbClr val="000000"/>
                        </a:solidFill>
                        <a:effectLst/>
                        <a:latin typeface="Aptos Narrow" panose="020B0004020202020204" pitchFamily="34" charset="0"/>
                      </a:endParaRPr>
                    </a:p>
                  </a:txBody>
                  <a:tcPr marL="6868" marR="6868" marT="6868" marB="0" anchor="b"/>
                </a:tc>
                <a:tc>
                  <a:txBody>
                    <a:bodyPr/>
                    <a:lstStyle/>
                    <a:p>
                      <a:pPr algn="ctr" fontAlgn="b"/>
                      <a:r>
                        <a:rPr lang="en-US" sz="1000" u="none" strike="noStrike" dirty="0">
                          <a:effectLst/>
                        </a:rPr>
                        <a:t>QD3</a:t>
                      </a:r>
                      <a:endParaRPr lang="en-US" sz="1000" b="0" i="0" u="none" strike="noStrike" dirty="0">
                        <a:solidFill>
                          <a:srgbClr val="000000"/>
                        </a:solidFill>
                        <a:effectLst/>
                        <a:latin typeface="Aptos Narrow" panose="020B0004020202020204" pitchFamily="34" charset="0"/>
                      </a:endParaRPr>
                    </a:p>
                  </a:txBody>
                  <a:tcPr marL="6868" marR="6868" marT="6868" marB="0" anchor="b"/>
                </a:tc>
                <a:tc>
                  <a:txBody>
                    <a:bodyPr/>
                    <a:lstStyle/>
                    <a:p>
                      <a:pPr algn="ctr" fontAlgn="b"/>
                      <a:r>
                        <a:rPr lang="en-US" sz="1000" u="none" strike="noStrike" dirty="0">
                          <a:effectLst/>
                        </a:rPr>
                        <a:t>QD2</a:t>
                      </a:r>
                      <a:endParaRPr lang="en-US" sz="1000" b="0" i="0" u="none" strike="noStrike" dirty="0">
                        <a:solidFill>
                          <a:srgbClr val="000000"/>
                        </a:solidFill>
                        <a:effectLst/>
                        <a:latin typeface="Aptos Narrow" panose="020B0004020202020204" pitchFamily="34" charset="0"/>
                      </a:endParaRPr>
                    </a:p>
                  </a:txBody>
                  <a:tcPr marL="6868" marR="6868" marT="6868" marB="0" anchor="b"/>
                </a:tc>
                <a:tc>
                  <a:txBody>
                    <a:bodyPr/>
                    <a:lstStyle/>
                    <a:p>
                      <a:pPr algn="ctr" fontAlgn="b"/>
                      <a:r>
                        <a:rPr lang="en-US" sz="1000" u="none" strike="noStrike" dirty="0">
                          <a:effectLst/>
                        </a:rPr>
                        <a:t>QD2</a:t>
                      </a:r>
                      <a:endParaRPr lang="en-US" sz="1000" b="0" i="0" u="none" strike="noStrike" dirty="0">
                        <a:solidFill>
                          <a:srgbClr val="000000"/>
                        </a:solidFill>
                        <a:effectLst/>
                        <a:latin typeface="Aptos Narrow" panose="020B0004020202020204" pitchFamily="34" charset="0"/>
                      </a:endParaRPr>
                    </a:p>
                  </a:txBody>
                  <a:tcPr marL="6868" marR="6868" marT="6868" marB="0" anchor="b"/>
                </a:tc>
                <a:tc>
                  <a:txBody>
                    <a:bodyPr/>
                    <a:lstStyle/>
                    <a:p>
                      <a:pPr algn="ctr" fontAlgn="b"/>
                      <a:r>
                        <a:rPr lang="en-US" sz="1000" u="none" strike="noStrike" dirty="0">
                          <a:effectLst/>
                        </a:rPr>
                        <a:t>QD2</a:t>
                      </a:r>
                      <a:endParaRPr lang="en-US" sz="1000" b="0" i="0" u="none" strike="noStrike" dirty="0">
                        <a:solidFill>
                          <a:srgbClr val="000000"/>
                        </a:solidFill>
                        <a:effectLst/>
                        <a:latin typeface="Aptos Narrow" panose="020B0004020202020204" pitchFamily="34" charset="0"/>
                      </a:endParaRPr>
                    </a:p>
                  </a:txBody>
                  <a:tcPr marL="6868" marR="6868" marT="6868" marB="0" anchor="b"/>
                </a:tc>
                <a:extLst>
                  <a:ext uri="{0D108BD9-81ED-4DB2-BD59-A6C34878D82A}">
                    <a16:rowId xmlns:a16="http://schemas.microsoft.com/office/drawing/2014/main" val="3994413416"/>
                  </a:ext>
                </a:extLst>
              </a:tr>
            </a:tbl>
          </a:graphicData>
        </a:graphic>
      </p:graphicFrame>
      <p:sp>
        <p:nvSpPr>
          <p:cNvPr id="8" name="TextBox 7">
            <a:extLst>
              <a:ext uri="{FF2B5EF4-FFF2-40B4-BE49-F238E27FC236}">
                <a16:creationId xmlns:a16="http://schemas.microsoft.com/office/drawing/2014/main" id="{E9FFBAE6-E1E2-D3D6-3F38-EE03AE7B5F25}"/>
              </a:ext>
            </a:extLst>
          </p:cNvPr>
          <p:cNvSpPr txBox="1"/>
          <p:nvPr/>
        </p:nvSpPr>
        <p:spPr>
          <a:xfrm>
            <a:off x="1932086" y="2027281"/>
            <a:ext cx="5595378" cy="338554"/>
          </a:xfrm>
          <a:prstGeom prst="rect">
            <a:avLst/>
          </a:prstGeom>
          <a:noFill/>
        </p:spPr>
        <p:txBody>
          <a:bodyPr wrap="none" rtlCol="0">
            <a:spAutoFit/>
          </a:bodyPr>
          <a:lstStyle/>
          <a:p>
            <a:r>
              <a:rPr lang="en-US" sz="1600" dirty="0">
                <a:latin typeface="Amasis MT Pro Black" panose="02040A04050005020304" pitchFamily="18" charset="0"/>
              </a:rPr>
              <a:t>- How many Product valves does your cabinet have?</a:t>
            </a:r>
          </a:p>
        </p:txBody>
      </p:sp>
      <p:pic>
        <p:nvPicPr>
          <p:cNvPr id="10" name="Picture 9">
            <a:extLst>
              <a:ext uri="{FF2B5EF4-FFF2-40B4-BE49-F238E27FC236}">
                <a16:creationId xmlns:a16="http://schemas.microsoft.com/office/drawing/2014/main" id="{E49164C6-3CD1-ABD8-9D72-5BC8DCEFF80B}"/>
              </a:ext>
            </a:extLst>
          </p:cNvPr>
          <p:cNvPicPr>
            <a:picLocks noChangeAspect="1"/>
          </p:cNvPicPr>
          <p:nvPr/>
        </p:nvPicPr>
        <p:blipFill>
          <a:blip r:embed="rId2"/>
          <a:stretch>
            <a:fillRect/>
          </a:stretch>
        </p:blipFill>
        <p:spPr>
          <a:xfrm>
            <a:off x="677334" y="2810557"/>
            <a:ext cx="2026175" cy="2079495"/>
          </a:xfrm>
          <a:prstGeom prst="rect">
            <a:avLst/>
          </a:prstGeom>
        </p:spPr>
      </p:pic>
      <p:sp>
        <p:nvSpPr>
          <p:cNvPr id="11" name="Right Brace 10">
            <a:extLst>
              <a:ext uri="{FF2B5EF4-FFF2-40B4-BE49-F238E27FC236}">
                <a16:creationId xmlns:a16="http://schemas.microsoft.com/office/drawing/2014/main" id="{DBCF3E3E-CC39-ED07-A82F-6CEE578BAB18}"/>
              </a:ext>
            </a:extLst>
          </p:cNvPr>
          <p:cNvSpPr/>
          <p:nvPr/>
        </p:nvSpPr>
        <p:spPr>
          <a:xfrm>
            <a:off x="2653747" y="3278631"/>
            <a:ext cx="815009" cy="1182757"/>
          </a:xfrm>
          <a:prstGeom prst="rightBrace">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cxnSp>
        <p:nvCxnSpPr>
          <p:cNvPr id="13" name="Straight Arrow Connector 12">
            <a:extLst>
              <a:ext uri="{FF2B5EF4-FFF2-40B4-BE49-F238E27FC236}">
                <a16:creationId xmlns:a16="http://schemas.microsoft.com/office/drawing/2014/main" id="{AE9DB883-F411-B742-5F50-7230F9C5EEA2}"/>
              </a:ext>
            </a:extLst>
          </p:cNvPr>
          <p:cNvCxnSpPr>
            <a:cxnSpLocks/>
          </p:cNvCxnSpPr>
          <p:nvPr/>
        </p:nvCxnSpPr>
        <p:spPr>
          <a:xfrm flipH="1">
            <a:off x="3667539" y="2412606"/>
            <a:ext cx="3478696" cy="1457403"/>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6" name="Picture 15">
            <a:extLst>
              <a:ext uri="{FF2B5EF4-FFF2-40B4-BE49-F238E27FC236}">
                <a16:creationId xmlns:a16="http://schemas.microsoft.com/office/drawing/2014/main" id="{BA761BEA-C52C-03F0-5209-FB95B840948F}"/>
              </a:ext>
            </a:extLst>
          </p:cNvPr>
          <p:cNvPicPr>
            <a:picLocks noChangeAspect="1"/>
          </p:cNvPicPr>
          <p:nvPr/>
        </p:nvPicPr>
        <p:blipFill>
          <a:blip r:embed="rId3"/>
          <a:stretch>
            <a:fillRect/>
          </a:stretch>
        </p:blipFill>
        <p:spPr>
          <a:xfrm>
            <a:off x="617453" y="1996686"/>
            <a:ext cx="1314633" cy="447737"/>
          </a:xfrm>
          <a:prstGeom prst="rect">
            <a:avLst/>
          </a:prstGeom>
        </p:spPr>
      </p:pic>
      <p:pic>
        <p:nvPicPr>
          <p:cNvPr id="18" name="Picture 17">
            <a:extLst>
              <a:ext uri="{FF2B5EF4-FFF2-40B4-BE49-F238E27FC236}">
                <a16:creationId xmlns:a16="http://schemas.microsoft.com/office/drawing/2014/main" id="{D89CCBCA-7974-913A-9CD0-B66829077B74}"/>
              </a:ext>
            </a:extLst>
          </p:cNvPr>
          <p:cNvPicPr>
            <a:picLocks noChangeAspect="1"/>
          </p:cNvPicPr>
          <p:nvPr/>
        </p:nvPicPr>
        <p:blipFill>
          <a:blip r:embed="rId4"/>
          <a:stretch>
            <a:fillRect/>
          </a:stretch>
        </p:blipFill>
        <p:spPr>
          <a:xfrm>
            <a:off x="617453" y="969307"/>
            <a:ext cx="2419688" cy="466790"/>
          </a:xfrm>
          <a:prstGeom prst="rect">
            <a:avLst/>
          </a:prstGeom>
        </p:spPr>
      </p:pic>
      <p:sp>
        <p:nvSpPr>
          <p:cNvPr id="19" name="Rectangle 18">
            <a:extLst>
              <a:ext uri="{FF2B5EF4-FFF2-40B4-BE49-F238E27FC236}">
                <a16:creationId xmlns:a16="http://schemas.microsoft.com/office/drawing/2014/main" id="{1FFBC5DB-FB7C-D880-0E80-DAE677A62937}"/>
              </a:ext>
            </a:extLst>
          </p:cNvPr>
          <p:cNvSpPr/>
          <p:nvPr/>
        </p:nvSpPr>
        <p:spPr>
          <a:xfrm>
            <a:off x="1550503" y="2160811"/>
            <a:ext cx="238539" cy="119486"/>
          </a:xfrm>
          <a:prstGeom prst="rect">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A5A39187-7F11-FD3C-B67A-8F4AE7082FED}"/>
              </a:ext>
            </a:extLst>
          </p:cNvPr>
          <p:cNvSpPr txBox="1"/>
          <p:nvPr/>
        </p:nvSpPr>
        <p:spPr>
          <a:xfrm>
            <a:off x="3201811" y="5125190"/>
            <a:ext cx="6102626" cy="338554"/>
          </a:xfrm>
          <a:prstGeom prst="rect">
            <a:avLst/>
          </a:prstGeom>
          <a:noFill/>
        </p:spPr>
        <p:txBody>
          <a:bodyPr wrap="square">
            <a:spAutoFit/>
          </a:bodyPr>
          <a:lstStyle/>
          <a:p>
            <a:r>
              <a:rPr lang="en-US" sz="1600" dirty="0">
                <a:latin typeface="Amasis MT Pro Black" panose="02040A04050005020304" pitchFamily="18" charset="0"/>
              </a:rPr>
              <a:t>More than 1 if you’re blending different carriers. </a:t>
            </a:r>
          </a:p>
        </p:txBody>
      </p:sp>
      <p:pic>
        <p:nvPicPr>
          <p:cNvPr id="25" name="Picture 24">
            <a:extLst>
              <a:ext uri="{FF2B5EF4-FFF2-40B4-BE49-F238E27FC236}">
                <a16:creationId xmlns:a16="http://schemas.microsoft.com/office/drawing/2014/main" id="{A32F6E0F-5C38-F978-6174-C7596038309E}"/>
              </a:ext>
            </a:extLst>
          </p:cNvPr>
          <p:cNvPicPr>
            <a:picLocks noChangeAspect="1"/>
          </p:cNvPicPr>
          <p:nvPr/>
        </p:nvPicPr>
        <p:blipFill>
          <a:blip r:embed="rId5"/>
          <a:stretch>
            <a:fillRect/>
          </a:stretch>
        </p:blipFill>
        <p:spPr>
          <a:xfrm>
            <a:off x="677334" y="5113469"/>
            <a:ext cx="2524477" cy="381053"/>
          </a:xfrm>
          <a:prstGeom prst="rect">
            <a:avLst/>
          </a:prstGeom>
        </p:spPr>
      </p:pic>
      <p:pic>
        <p:nvPicPr>
          <p:cNvPr id="27" name="Picture 26">
            <a:extLst>
              <a:ext uri="{FF2B5EF4-FFF2-40B4-BE49-F238E27FC236}">
                <a16:creationId xmlns:a16="http://schemas.microsoft.com/office/drawing/2014/main" id="{C15BF72A-0AAB-4327-37C2-22B30ADEA7CB}"/>
              </a:ext>
            </a:extLst>
          </p:cNvPr>
          <p:cNvPicPr>
            <a:picLocks noChangeAspect="1"/>
          </p:cNvPicPr>
          <p:nvPr/>
        </p:nvPicPr>
        <p:blipFill>
          <a:blip r:embed="rId6"/>
          <a:stretch>
            <a:fillRect/>
          </a:stretch>
        </p:blipFill>
        <p:spPr>
          <a:xfrm>
            <a:off x="677334" y="5956985"/>
            <a:ext cx="2343477" cy="390580"/>
          </a:xfrm>
          <a:prstGeom prst="rect">
            <a:avLst/>
          </a:prstGeom>
        </p:spPr>
      </p:pic>
      <p:sp>
        <p:nvSpPr>
          <p:cNvPr id="28" name="TextBox 27">
            <a:extLst>
              <a:ext uri="{FF2B5EF4-FFF2-40B4-BE49-F238E27FC236}">
                <a16:creationId xmlns:a16="http://schemas.microsoft.com/office/drawing/2014/main" id="{D4C601AE-2CF4-5276-9ED7-3BCF32123CA3}"/>
              </a:ext>
            </a:extLst>
          </p:cNvPr>
          <p:cNvSpPr txBox="1"/>
          <p:nvPr/>
        </p:nvSpPr>
        <p:spPr>
          <a:xfrm>
            <a:off x="3232588" y="5952255"/>
            <a:ext cx="4744939" cy="584775"/>
          </a:xfrm>
          <a:prstGeom prst="rect">
            <a:avLst/>
          </a:prstGeom>
          <a:noFill/>
        </p:spPr>
        <p:txBody>
          <a:bodyPr wrap="square" rtlCol="0">
            <a:spAutoFit/>
          </a:bodyPr>
          <a:lstStyle/>
          <a:p>
            <a:r>
              <a:rPr lang="en-US" sz="1600" dirty="0">
                <a:latin typeface="Amasis MT Pro Black" panose="02040A04050005020304" pitchFamily="18" charset="0"/>
              </a:rPr>
              <a:t>Leave this active for best performance. Valve timing will auto adjust.</a:t>
            </a:r>
          </a:p>
        </p:txBody>
      </p:sp>
      <p:sp>
        <p:nvSpPr>
          <p:cNvPr id="29" name="TextBox 28">
            <a:extLst>
              <a:ext uri="{FF2B5EF4-FFF2-40B4-BE49-F238E27FC236}">
                <a16:creationId xmlns:a16="http://schemas.microsoft.com/office/drawing/2014/main" id="{00B1E813-77D9-C066-51A4-C261E92FDD24}"/>
              </a:ext>
            </a:extLst>
          </p:cNvPr>
          <p:cNvSpPr txBox="1"/>
          <p:nvPr/>
        </p:nvSpPr>
        <p:spPr>
          <a:xfrm>
            <a:off x="1519416" y="2091173"/>
            <a:ext cx="269626" cy="261610"/>
          </a:xfrm>
          <a:prstGeom prst="rect">
            <a:avLst/>
          </a:prstGeom>
          <a:noFill/>
        </p:spPr>
        <p:txBody>
          <a:bodyPr wrap="none" rtlCol="0">
            <a:spAutoFit/>
          </a:bodyPr>
          <a:lstStyle/>
          <a:p>
            <a:r>
              <a:rPr lang="en-US" sz="1100" dirty="0">
                <a:latin typeface="Abadi" panose="020F0502020204030204" pitchFamily="34" charset="0"/>
              </a:rPr>
              <a:t>6</a:t>
            </a:r>
          </a:p>
        </p:txBody>
      </p:sp>
      <p:sp>
        <p:nvSpPr>
          <p:cNvPr id="6" name="TextBox 5">
            <a:extLst>
              <a:ext uri="{FF2B5EF4-FFF2-40B4-BE49-F238E27FC236}">
                <a16:creationId xmlns:a16="http://schemas.microsoft.com/office/drawing/2014/main" id="{A98B8A0B-DA57-1B87-6CCA-BC8AE0E07195}"/>
              </a:ext>
            </a:extLst>
          </p:cNvPr>
          <p:cNvSpPr txBox="1"/>
          <p:nvPr/>
        </p:nvSpPr>
        <p:spPr>
          <a:xfrm>
            <a:off x="3015013" y="883653"/>
            <a:ext cx="408647" cy="261610"/>
          </a:xfrm>
          <a:prstGeom prst="rect">
            <a:avLst/>
          </a:prstGeom>
          <a:solidFill>
            <a:srgbClr val="FF0000"/>
          </a:solidFill>
        </p:spPr>
        <p:txBody>
          <a:bodyPr wrap="square" rtlCol="0" anchor="ctr">
            <a:spAutoFit/>
          </a:bodyPr>
          <a:lstStyle/>
          <a:p>
            <a:pPr algn="r"/>
            <a:r>
              <a:rPr lang="en-US" sz="1100" b="1" dirty="0">
                <a:solidFill>
                  <a:schemeClr val="bg1"/>
                </a:solidFill>
                <a:latin typeface="Aptos Black" panose="020B0004020202020204" pitchFamily="34" charset="0"/>
              </a:rPr>
              <a:t>5.C</a:t>
            </a:r>
          </a:p>
        </p:txBody>
      </p:sp>
      <p:sp>
        <p:nvSpPr>
          <p:cNvPr id="9" name="TextBox 8">
            <a:extLst>
              <a:ext uri="{FF2B5EF4-FFF2-40B4-BE49-F238E27FC236}">
                <a16:creationId xmlns:a16="http://schemas.microsoft.com/office/drawing/2014/main" id="{C1174072-69FC-339E-1430-6071D194D24F}"/>
              </a:ext>
            </a:extLst>
          </p:cNvPr>
          <p:cNvSpPr txBox="1"/>
          <p:nvPr/>
        </p:nvSpPr>
        <p:spPr>
          <a:xfrm>
            <a:off x="1907238" y="1848666"/>
            <a:ext cx="408647" cy="261610"/>
          </a:xfrm>
          <a:prstGeom prst="rect">
            <a:avLst/>
          </a:prstGeom>
          <a:solidFill>
            <a:srgbClr val="FF0000"/>
          </a:solidFill>
        </p:spPr>
        <p:txBody>
          <a:bodyPr wrap="square" rtlCol="0" anchor="ctr">
            <a:spAutoFit/>
          </a:bodyPr>
          <a:lstStyle/>
          <a:p>
            <a:pPr algn="r"/>
            <a:r>
              <a:rPr lang="en-US" sz="1100" b="1" dirty="0">
                <a:solidFill>
                  <a:schemeClr val="bg1"/>
                </a:solidFill>
                <a:latin typeface="Aptos Black" panose="020B0004020202020204" pitchFamily="34" charset="0"/>
              </a:rPr>
              <a:t>5.D</a:t>
            </a:r>
          </a:p>
        </p:txBody>
      </p:sp>
      <p:sp>
        <p:nvSpPr>
          <p:cNvPr id="12" name="TextBox 11">
            <a:extLst>
              <a:ext uri="{FF2B5EF4-FFF2-40B4-BE49-F238E27FC236}">
                <a16:creationId xmlns:a16="http://schemas.microsoft.com/office/drawing/2014/main" id="{143C629B-44CE-1345-38A6-7B769C381C1A}"/>
              </a:ext>
            </a:extLst>
          </p:cNvPr>
          <p:cNvSpPr txBox="1"/>
          <p:nvPr/>
        </p:nvSpPr>
        <p:spPr>
          <a:xfrm>
            <a:off x="3186487" y="4931552"/>
            <a:ext cx="408647" cy="261610"/>
          </a:xfrm>
          <a:prstGeom prst="rect">
            <a:avLst/>
          </a:prstGeom>
          <a:solidFill>
            <a:srgbClr val="FF0000"/>
          </a:solidFill>
        </p:spPr>
        <p:txBody>
          <a:bodyPr wrap="square" rtlCol="0" anchor="ctr">
            <a:spAutoFit/>
          </a:bodyPr>
          <a:lstStyle/>
          <a:p>
            <a:pPr algn="r"/>
            <a:r>
              <a:rPr lang="en-US" sz="1100" b="1" dirty="0">
                <a:solidFill>
                  <a:schemeClr val="bg1"/>
                </a:solidFill>
                <a:latin typeface="Aptos Black" panose="020B0004020202020204" pitchFamily="34" charset="0"/>
              </a:rPr>
              <a:t>5.E</a:t>
            </a:r>
          </a:p>
        </p:txBody>
      </p:sp>
      <p:sp>
        <p:nvSpPr>
          <p:cNvPr id="14" name="TextBox 13">
            <a:extLst>
              <a:ext uri="{FF2B5EF4-FFF2-40B4-BE49-F238E27FC236}">
                <a16:creationId xmlns:a16="http://schemas.microsoft.com/office/drawing/2014/main" id="{339173C4-5039-82E0-C399-368E687F9535}"/>
              </a:ext>
            </a:extLst>
          </p:cNvPr>
          <p:cNvSpPr txBox="1"/>
          <p:nvPr/>
        </p:nvSpPr>
        <p:spPr>
          <a:xfrm>
            <a:off x="3018739" y="5716569"/>
            <a:ext cx="408647" cy="261610"/>
          </a:xfrm>
          <a:prstGeom prst="rect">
            <a:avLst/>
          </a:prstGeom>
          <a:solidFill>
            <a:srgbClr val="FF0000"/>
          </a:solidFill>
        </p:spPr>
        <p:txBody>
          <a:bodyPr wrap="square" rtlCol="0" anchor="ctr">
            <a:spAutoFit/>
          </a:bodyPr>
          <a:lstStyle/>
          <a:p>
            <a:pPr algn="r"/>
            <a:r>
              <a:rPr lang="en-US" sz="1100" b="1" dirty="0">
                <a:solidFill>
                  <a:schemeClr val="bg1"/>
                </a:solidFill>
                <a:latin typeface="Aptos Black" panose="020B0004020202020204" pitchFamily="34" charset="0"/>
              </a:rPr>
              <a:t>5.F</a:t>
            </a:r>
          </a:p>
        </p:txBody>
      </p:sp>
    </p:spTree>
    <p:extLst>
      <p:ext uri="{BB962C8B-B14F-4D97-AF65-F5344CB8AC3E}">
        <p14:creationId xmlns:p14="http://schemas.microsoft.com/office/powerpoint/2010/main" val="6568572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6BB402-5F2E-A8B0-649E-9F141F95B5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54CDF6-926E-8DC0-592B-F2202472C46A}"/>
              </a:ext>
            </a:extLst>
          </p:cNvPr>
          <p:cNvSpPr>
            <a:spLocks noGrp="1"/>
          </p:cNvSpPr>
          <p:nvPr>
            <p:ph type="title"/>
          </p:nvPr>
        </p:nvSpPr>
        <p:spPr>
          <a:xfrm>
            <a:off x="854986" y="46933"/>
            <a:ext cx="8596668" cy="561627"/>
          </a:xfrm>
        </p:spPr>
        <p:txBody>
          <a:bodyPr>
            <a:normAutofit fontScale="90000"/>
          </a:bodyPr>
          <a:lstStyle/>
          <a:p>
            <a:pPr algn="ctr"/>
            <a:r>
              <a:rPr lang="en-US" dirty="0">
                <a:latin typeface="Amasis MT Pro Black" panose="02040A04050005020304" pitchFamily="18" charset="0"/>
              </a:rPr>
              <a:t>QD3000 Controller Setup Instructions</a:t>
            </a:r>
          </a:p>
        </p:txBody>
      </p:sp>
      <p:pic>
        <p:nvPicPr>
          <p:cNvPr id="6" name="Content Placeholder 5" descr="Close-up of a sign with buttons&#10;&#10;AI-generated content may be incorrect.">
            <a:extLst>
              <a:ext uri="{FF2B5EF4-FFF2-40B4-BE49-F238E27FC236}">
                <a16:creationId xmlns:a16="http://schemas.microsoft.com/office/drawing/2014/main" id="{5C406F38-0C51-53A7-8097-36A145357F2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5400000">
            <a:off x="512613" y="3343979"/>
            <a:ext cx="3454523" cy="2590892"/>
          </a:xfrm>
        </p:spPr>
      </p:pic>
      <p:sp>
        <p:nvSpPr>
          <p:cNvPr id="4" name="Date Placeholder 19">
            <a:extLst>
              <a:ext uri="{FF2B5EF4-FFF2-40B4-BE49-F238E27FC236}">
                <a16:creationId xmlns:a16="http://schemas.microsoft.com/office/drawing/2014/main" id="{D2EF8563-8EBC-C65C-3F7C-A650F68C8C8E}"/>
              </a:ext>
            </a:extLst>
          </p:cNvPr>
          <p:cNvSpPr>
            <a:spLocks noGrp="1"/>
          </p:cNvSpPr>
          <p:nvPr>
            <p:ph type="dt" sz="half" idx="10"/>
          </p:nvPr>
        </p:nvSpPr>
        <p:spPr>
          <a:xfrm>
            <a:off x="429371" y="6488639"/>
            <a:ext cx="1643874" cy="365125"/>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prstClr val="black"/>
                </a:solidFill>
                <a:effectLst/>
                <a:uLnTx/>
                <a:uFillTx/>
                <a:latin typeface="Trebuchet MS" panose="020B0603020202020204"/>
                <a:ea typeface="+mn-ea"/>
                <a:cs typeface="+mn-cs"/>
              </a:rPr>
              <a:t>Created 07/29/2025</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pic>
        <p:nvPicPr>
          <p:cNvPr id="10" name="Picture 9" descr="Close-up of a wire connector&#10;&#10;AI-generated content may be incorrect.">
            <a:extLst>
              <a:ext uri="{FF2B5EF4-FFF2-40B4-BE49-F238E27FC236}">
                <a16:creationId xmlns:a16="http://schemas.microsoft.com/office/drawing/2014/main" id="{E59F887B-42ED-02AA-7C68-63E243C476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3424241" y="3376924"/>
            <a:ext cx="3458158" cy="2521372"/>
          </a:xfrm>
          <a:prstGeom prst="rect">
            <a:avLst/>
          </a:prstGeom>
        </p:spPr>
      </p:pic>
      <p:pic>
        <p:nvPicPr>
          <p:cNvPr id="12" name="Picture 11">
            <a:extLst>
              <a:ext uri="{FF2B5EF4-FFF2-40B4-BE49-F238E27FC236}">
                <a16:creationId xmlns:a16="http://schemas.microsoft.com/office/drawing/2014/main" id="{41CBB6CE-809E-1C0C-E4E7-E109BDC3EF4F}"/>
              </a:ext>
            </a:extLst>
          </p:cNvPr>
          <p:cNvPicPr>
            <a:picLocks noChangeAspect="1"/>
          </p:cNvPicPr>
          <p:nvPr/>
        </p:nvPicPr>
        <p:blipFill>
          <a:blip r:embed="rId4"/>
          <a:stretch>
            <a:fillRect/>
          </a:stretch>
        </p:blipFill>
        <p:spPr>
          <a:xfrm>
            <a:off x="6858894" y="2908528"/>
            <a:ext cx="2077177" cy="3458159"/>
          </a:xfrm>
          <a:prstGeom prst="rect">
            <a:avLst/>
          </a:prstGeom>
        </p:spPr>
      </p:pic>
      <p:sp>
        <p:nvSpPr>
          <p:cNvPr id="13" name="TextBox 12">
            <a:extLst>
              <a:ext uri="{FF2B5EF4-FFF2-40B4-BE49-F238E27FC236}">
                <a16:creationId xmlns:a16="http://schemas.microsoft.com/office/drawing/2014/main" id="{60D14E12-22E4-384D-74F9-E3129031FA48}"/>
              </a:ext>
            </a:extLst>
          </p:cNvPr>
          <p:cNvSpPr txBox="1"/>
          <p:nvPr/>
        </p:nvSpPr>
        <p:spPr>
          <a:xfrm>
            <a:off x="944428" y="579274"/>
            <a:ext cx="9670774" cy="1569660"/>
          </a:xfrm>
          <a:prstGeom prst="rect">
            <a:avLst/>
          </a:prstGeom>
          <a:solidFill>
            <a:schemeClr val="bg1"/>
          </a:solidFill>
        </p:spPr>
        <p:txBody>
          <a:bodyPr wrap="square" rtlCol="0">
            <a:spAutoFit/>
          </a:bodyPr>
          <a:lstStyle/>
          <a:p>
            <a:r>
              <a:rPr lang="en-US" sz="1600" dirty="0">
                <a:latin typeface="Amasis MT Pro Black" panose="02040A04050005020304" pitchFamily="18" charset="0"/>
              </a:rPr>
              <a:t>Rinse valve identification and their connector types.</a:t>
            </a:r>
          </a:p>
          <a:p>
            <a:r>
              <a:rPr lang="en-US" sz="1600" dirty="0">
                <a:latin typeface="Amasis MT Pro Black" panose="02040A04050005020304" pitchFamily="18" charset="0"/>
              </a:rPr>
              <a:t>On the left is a normal valve type, has a 3-pin Weather Pack connector, and has a Yellow indicator for valve position.</a:t>
            </a:r>
          </a:p>
          <a:p>
            <a:r>
              <a:rPr lang="en-US" sz="1600" dirty="0">
                <a:latin typeface="Amasis MT Pro Black" panose="02040A04050005020304" pitchFamily="18" charset="0"/>
              </a:rPr>
              <a:t>On the right is a CAN valve type that has a visible LED light and a 4-pin Deutsch connector.</a:t>
            </a:r>
          </a:p>
          <a:p>
            <a:r>
              <a:rPr lang="en-US" sz="1600" dirty="0">
                <a:latin typeface="Amasis MT Pro Black" panose="02040A04050005020304" pitchFamily="18" charset="0"/>
              </a:rPr>
              <a:t>If you have the yellow valve type and the controller is set for Rinse Valve is CAN you will be in alarm an in an inoperable state.</a:t>
            </a:r>
          </a:p>
        </p:txBody>
      </p:sp>
      <p:sp>
        <p:nvSpPr>
          <p:cNvPr id="14" name="Oval 13">
            <a:extLst>
              <a:ext uri="{FF2B5EF4-FFF2-40B4-BE49-F238E27FC236}">
                <a16:creationId xmlns:a16="http://schemas.microsoft.com/office/drawing/2014/main" id="{AB8EF97E-9399-A3AE-A8F2-419562701864}"/>
              </a:ext>
            </a:extLst>
          </p:cNvPr>
          <p:cNvSpPr/>
          <p:nvPr/>
        </p:nvSpPr>
        <p:spPr>
          <a:xfrm>
            <a:off x="7319668" y="3046597"/>
            <a:ext cx="811280" cy="898028"/>
          </a:xfrm>
          <a:prstGeom prst="ellipse">
            <a:avLst/>
          </a:prstGeom>
          <a:noFill/>
          <a:ln w="762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5899C2CA-6326-A29E-663C-969E166E72CD}"/>
              </a:ext>
            </a:extLst>
          </p:cNvPr>
          <p:cNvSpPr/>
          <p:nvPr/>
        </p:nvSpPr>
        <p:spPr>
          <a:xfrm rot="701999">
            <a:off x="5105239" y="3015412"/>
            <a:ext cx="875747" cy="3116971"/>
          </a:xfrm>
          <a:prstGeom prst="ellipse">
            <a:avLst/>
          </a:prstGeom>
          <a:noFill/>
          <a:ln w="762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5">
            <a:extLst>
              <a:ext uri="{FF2B5EF4-FFF2-40B4-BE49-F238E27FC236}">
                <a16:creationId xmlns:a16="http://schemas.microsoft.com/office/drawing/2014/main" id="{9837019F-B7A8-7EB2-9B6B-9DBDA5F60E80}"/>
              </a:ext>
            </a:extLst>
          </p:cNvPr>
          <p:cNvSpPr/>
          <p:nvPr/>
        </p:nvSpPr>
        <p:spPr>
          <a:xfrm>
            <a:off x="1770029" y="3254654"/>
            <a:ext cx="874643" cy="923330"/>
          </a:xfrm>
          <a:prstGeom prst="ellipse">
            <a:avLst/>
          </a:prstGeom>
          <a:noFill/>
          <a:ln w="7620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Oval 16">
            <a:extLst>
              <a:ext uri="{FF2B5EF4-FFF2-40B4-BE49-F238E27FC236}">
                <a16:creationId xmlns:a16="http://schemas.microsoft.com/office/drawing/2014/main" id="{0C7DCA35-592A-1560-3E50-135C9881E7AB}"/>
              </a:ext>
            </a:extLst>
          </p:cNvPr>
          <p:cNvSpPr/>
          <p:nvPr/>
        </p:nvSpPr>
        <p:spPr>
          <a:xfrm rot="1144849">
            <a:off x="4212318" y="2970224"/>
            <a:ext cx="905348" cy="3140944"/>
          </a:xfrm>
          <a:prstGeom prst="ellipse">
            <a:avLst/>
          </a:prstGeom>
          <a:noFill/>
          <a:ln w="7620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Arrow: Left-Right 17">
            <a:extLst>
              <a:ext uri="{FF2B5EF4-FFF2-40B4-BE49-F238E27FC236}">
                <a16:creationId xmlns:a16="http://schemas.microsoft.com/office/drawing/2014/main" id="{F02E3FF5-F700-1C04-3BEB-2D343B64F349}"/>
              </a:ext>
            </a:extLst>
          </p:cNvPr>
          <p:cNvSpPr/>
          <p:nvPr/>
        </p:nvSpPr>
        <p:spPr>
          <a:xfrm rot="903155">
            <a:off x="2640125" y="3837501"/>
            <a:ext cx="1616017" cy="484632"/>
          </a:xfrm>
          <a:prstGeom prst="leftRight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Arrow: Left-Right 18">
            <a:extLst>
              <a:ext uri="{FF2B5EF4-FFF2-40B4-BE49-F238E27FC236}">
                <a16:creationId xmlns:a16="http://schemas.microsoft.com/office/drawing/2014/main" id="{1F6A8186-6F56-8733-2FB1-6772446A2753}"/>
              </a:ext>
            </a:extLst>
          </p:cNvPr>
          <p:cNvSpPr/>
          <p:nvPr/>
        </p:nvSpPr>
        <p:spPr>
          <a:xfrm rot="19938029">
            <a:off x="5954235" y="3831556"/>
            <a:ext cx="1452943" cy="484632"/>
          </a:xfrm>
          <a:prstGeom prst="lef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1" name="Picture 20">
            <a:extLst>
              <a:ext uri="{FF2B5EF4-FFF2-40B4-BE49-F238E27FC236}">
                <a16:creationId xmlns:a16="http://schemas.microsoft.com/office/drawing/2014/main" id="{699D3CA3-B9F9-46E7-EAA7-A5CB776B1B73}"/>
              </a:ext>
            </a:extLst>
          </p:cNvPr>
          <p:cNvPicPr>
            <a:picLocks noChangeAspect="1"/>
          </p:cNvPicPr>
          <p:nvPr/>
        </p:nvPicPr>
        <p:blipFill>
          <a:blip r:embed="rId5"/>
          <a:stretch>
            <a:fillRect/>
          </a:stretch>
        </p:blipFill>
        <p:spPr>
          <a:xfrm>
            <a:off x="8209722" y="2620746"/>
            <a:ext cx="726349" cy="286448"/>
          </a:xfrm>
          <a:prstGeom prst="rect">
            <a:avLst/>
          </a:prstGeom>
        </p:spPr>
      </p:pic>
      <p:pic>
        <p:nvPicPr>
          <p:cNvPr id="23" name="Picture 22">
            <a:extLst>
              <a:ext uri="{FF2B5EF4-FFF2-40B4-BE49-F238E27FC236}">
                <a16:creationId xmlns:a16="http://schemas.microsoft.com/office/drawing/2014/main" id="{AEB05338-5DC9-CBE2-DDA4-355C487707C3}"/>
              </a:ext>
            </a:extLst>
          </p:cNvPr>
          <p:cNvPicPr>
            <a:picLocks noChangeAspect="1"/>
          </p:cNvPicPr>
          <p:nvPr/>
        </p:nvPicPr>
        <p:blipFill>
          <a:blip r:embed="rId6"/>
          <a:stretch>
            <a:fillRect/>
          </a:stretch>
        </p:blipFill>
        <p:spPr>
          <a:xfrm>
            <a:off x="6834221" y="2617116"/>
            <a:ext cx="1375501" cy="296261"/>
          </a:xfrm>
          <a:prstGeom prst="rect">
            <a:avLst/>
          </a:prstGeom>
        </p:spPr>
      </p:pic>
      <p:pic>
        <p:nvPicPr>
          <p:cNvPr id="25" name="Picture 24">
            <a:extLst>
              <a:ext uri="{FF2B5EF4-FFF2-40B4-BE49-F238E27FC236}">
                <a16:creationId xmlns:a16="http://schemas.microsoft.com/office/drawing/2014/main" id="{12A268DC-3B30-4616-14A9-95697E1D6D8C}"/>
              </a:ext>
            </a:extLst>
          </p:cNvPr>
          <p:cNvPicPr>
            <a:picLocks noChangeAspect="1"/>
          </p:cNvPicPr>
          <p:nvPr/>
        </p:nvPicPr>
        <p:blipFill>
          <a:blip r:embed="rId7"/>
          <a:stretch>
            <a:fillRect/>
          </a:stretch>
        </p:blipFill>
        <p:spPr>
          <a:xfrm>
            <a:off x="952727" y="2582819"/>
            <a:ext cx="2495019" cy="382013"/>
          </a:xfrm>
          <a:prstGeom prst="rect">
            <a:avLst/>
          </a:prstGeom>
        </p:spPr>
      </p:pic>
      <p:pic>
        <p:nvPicPr>
          <p:cNvPr id="5" name="Picture 4">
            <a:extLst>
              <a:ext uri="{FF2B5EF4-FFF2-40B4-BE49-F238E27FC236}">
                <a16:creationId xmlns:a16="http://schemas.microsoft.com/office/drawing/2014/main" id="{28D58C15-3DEF-3B7A-BD57-027FFEB7B656}"/>
              </a:ext>
            </a:extLst>
          </p:cNvPr>
          <p:cNvPicPr>
            <a:picLocks noChangeAspect="1"/>
          </p:cNvPicPr>
          <p:nvPr/>
        </p:nvPicPr>
        <p:blipFill>
          <a:blip r:embed="rId8"/>
          <a:stretch>
            <a:fillRect/>
          </a:stretch>
        </p:blipFill>
        <p:spPr>
          <a:xfrm>
            <a:off x="3982279" y="2283868"/>
            <a:ext cx="971686" cy="514422"/>
          </a:xfrm>
          <a:prstGeom prst="rect">
            <a:avLst/>
          </a:prstGeom>
          <a:ln w="95250">
            <a:solidFill>
              <a:srgbClr val="FFFF00"/>
            </a:solidFill>
          </a:ln>
        </p:spPr>
      </p:pic>
      <p:pic>
        <p:nvPicPr>
          <p:cNvPr id="8" name="Picture 7">
            <a:extLst>
              <a:ext uri="{FF2B5EF4-FFF2-40B4-BE49-F238E27FC236}">
                <a16:creationId xmlns:a16="http://schemas.microsoft.com/office/drawing/2014/main" id="{39701DA3-9B4D-368F-A666-F5C7014D62A1}"/>
              </a:ext>
            </a:extLst>
          </p:cNvPr>
          <p:cNvPicPr>
            <a:picLocks noChangeAspect="1"/>
          </p:cNvPicPr>
          <p:nvPr/>
        </p:nvPicPr>
        <p:blipFill>
          <a:blip r:embed="rId9"/>
          <a:stretch>
            <a:fillRect/>
          </a:stretch>
        </p:blipFill>
        <p:spPr>
          <a:xfrm>
            <a:off x="5533794" y="2170771"/>
            <a:ext cx="648206" cy="627519"/>
          </a:xfrm>
          <a:prstGeom prst="rect">
            <a:avLst/>
          </a:prstGeom>
          <a:ln w="95250">
            <a:solidFill>
              <a:srgbClr val="FF0000"/>
            </a:solidFill>
          </a:ln>
        </p:spPr>
      </p:pic>
      <p:sp>
        <p:nvSpPr>
          <p:cNvPr id="20" name="TextBox 19">
            <a:extLst>
              <a:ext uri="{FF2B5EF4-FFF2-40B4-BE49-F238E27FC236}">
                <a16:creationId xmlns:a16="http://schemas.microsoft.com/office/drawing/2014/main" id="{D7D8806B-9DAA-16F0-AD26-364D1B1D0619}"/>
              </a:ext>
            </a:extLst>
          </p:cNvPr>
          <p:cNvSpPr txBox="1"/>
          <p:nvPr/>
        </p:nvSpPr>
        <p:spPr>
          <a:xfrm>
            <a:off x="1954557" y="2321209"/>
            <a:ext cx="408647" cy="261610"/>
          </a:xfrm>
          <a:prstGeom prst="rect">
            <a:avLst/>
          </a:prstGeom>
          <a:solidFill>
            <a:srgbClr val="FF0000"/>
          </a:solidFill>
        </p:spPr>
        <p:txBody>
          <a:bodyPr wrap="square" rtlCol="0" anchor="ctr">
            <a:spAutoFit/>
          </a:bodyPr>
          <a:lstStyle/>
          <a:p>
            <a:pPr algn="r"/>
            <a:r>
              <a:rPr lang="en-US" sz="1100" b="1" dirty="0">
                <a:solidFill>
                  <a:schemeClr val="bg1"/>
                </a:solidFill>
                <a:latin typeface="Aptos Black" panose="020B0004020202020204" pitchFamily="34" charset="0"/>
              </a:rPr>
              <a:t>5.G</a:t>
            </a:r>
          </a:p>
        </p:txBody>
      </p:sp>
      <p:sp>
        <p:nvSpPr>
          <p:cNvPr id="22" name="TextBox 21">
            <a:extLst>
              <a:ext uri="{FF2B5EF4-FFF2-40B4-BE49-F238E27FC236}">
                <a16:creationId xmlns:a16="http://schemas.microsoft.com/office/drawing/2014/main" id="{B2543435-4DCF-6A2C-AF8F-A8BA9CDD69C3}"/>
              </a:ext>
            </a:extLst>
          </p:cNvPr>
          <p:cNvSpPr txBox="1"/>
          <p:nvPr/>
        </p:nvSpPr>
        <p:spPr>
          <a:xfrm>
            <a:off x="7653609" y="2355506"/>
            <a:ext cx="408647" cy="261610"/>
          </a:xfrm>
          <a:prstGeom prst="rect">
            <a:avLst/>
          </a:prstGeom>
          <a:solidFill>
            <a:srgbClr val="FF0000"/>
          </a:solidFill>
        </p:spPr>
        <p:txBody>
          <a:bodyPr wrap="square" rtlCol="0" anchor="ctr">
            <a:spAutoFit/>
          </a:bodyPr>
          <a:lstStyle/>
          <a:p>
            <a:pPr algn="r"/>
            <a:r>
              <a:rPr lang="en-US" sz="1100" b="1" dirty="0">
                <a:solidFill>
                  <a:schemeClr val="bg1"/>
                </a:solidFill>
                <a:latin typeface="Aptos Black" panose="020B0004020202020204" pitchFamily="34" charset="0"/>
              </a:rPr>
              <a:t>5.G</a:t>
            </a:r>
          </a:p>
        </p:txBody>
      </p:sp>
    </p:spTree>
    <p:extLst>
      <p:ext uri="{BB962C8B-B14F-4D97-AF65-F5344CB8AC3E}">
        <p14:creationId xmlns:p14="http://schemas.microsoft.com/office/powerpoint/2010/main" val="3848422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829F1-A95A-6BDF-9BD6-FFD618FDDF4D}"/>
              </a:ext>
            </a:extLst>
          </p:cNvPr>
          <p:cNvSpPr>
            <a:spLocks noGrp="1"/>
          </p:cNvSpPr>
          <p:nvPr>
            <p:ph type="title"/>
          </p:nvPr>
        </p:nvSpPr>
        <p:spPr>
          <a:xfrm>
            <a:off x="677334" y="0"/>
            <a:ext cx="9430762" cy="816638"/>
          </a:xfrm>
        </p:spPr>
        <p:txBody>
          <a:bodyPr>
            <a:normAutofit/>
          </a:bodyPr>
          <a:lstStyle/>
          <a:p>
            <a:r>
              <a:rPr lang="en-US" sz="3200" dirty="0">
                <a:latin typeface="Amasis MT Pro Black" panose="02040A04050005020304" pitchFamily="18" charset="0"/>
              </a:rPr>
              <a:t>QD3000 Controller Setup Instructions</a:t>
            </a:r>
            <a:endParaRPr lang="en-US" sz="3200" dirty="0"/>
          </a:p>
        </p:txBody>
      </p:sp>
      <p:sp>
        <p:nvSpPr>
          <p:cNvPr id="3" name="Content Placeholder 2">
            <a:extLst>
              <a:ext uri="{FF2B5EF4-FFF2-40B4-BE49-F238E27FC236}">
                <a16:creationId xmlns:a16="http://schemas.microsoft.com/office/drawing/2014/main" id="{44CED365-A8B0-D4BD-6F0F-90EEC9A875E4}"/>
              </a:ext>
            </a:extLst>
          </p:cNvPr>
          <p:cNvSpPr>
            <a:spLocks noGrp="1"/>
          </p:cNvSpPr>
          <p:nvPr>
            <p:ph idx="1"/>
          </p:nvPr>
        </p:nvSpPr>
        <p:spPr>
          <a:xfrm>
            <a:off x="677334" y="1663284"/>
            <a:ext cx="8596668" cy="3880773"/>
          </a:xfrm>
        </p:spPr>
        <p:txBody>
          <a:bodyPr/>
          <a:lstStyle/>
          <a:p>
            <a:r>
              <a:rPr lang="en-US" sz="2400" dirty="0">
                <a:latin typeface="Amasis MT Pro Black" panose="02040A04050005020304" pitchFamily="18" charset="0"/>
              </a:rPr>
              <a:t>Once your controller is setup please navigate to the main MENU &gt; RUN &gt; MANUAL CONTROLS screen and individually check each electric valve to confirm proper function.</a:t>
            </a:r>
          </a:p>
          <a:p>
            <a:pPr marL="0" indent="0">
              <a:buNone/>
            </a:pPr>
            <a:endParaRPr lang="en-US" dirty="0"/>
          </a:p>
        </p:txBody>
      </p:sp>
      <p:pic>
        <p:nvPicPr>
          <p:cNvPr id="5" name="Picture 4">
            <a:extLst>
              <a:ext uri="{FF2B5EF4-FFF2-40B4-BE49-F238E27FC236}">
                <a16:creationId xmlns:a16="http://schemas.microsoft.com/office/drawing/2014/main" id="{96A635B4-FB57-9946-8428-721751C96289}"/>
              </a:ext>
            </a:extLst>
          </p:cNvPr>
          <p:cNvPicPr>
            <a:picLocks noChangeAspect="1"/>
          </p:cNvPicPr>
          <p:nvPr/>
        </p:nvPicPr>
        <p:blipFill>
          <a:blip r:embed="rId2"/>
          <a:stretch>
            <a:fillRect/>
          </a:stretch>
        </p:blipFill>
        <p:spPr>
          <a:xfrm>
            <a:off x="758178" y="3303774"/>
            <a:ext cx="1352739" cy="1562318"/>
          </a:xfrm>
          <a:prstGeom prst="rect">
            <a:avLst/>
          </a:prstGeom>
        </p:spPr>
      </p:pic>
      <p:sp>
        <p:nvSpPr>
          <p:cNvPr id="6" name="TextBox 5">
            <a:extLst>
              <a:ext uri="{FF2B5EF4-FFF2-40B4-BE49-F238E27FC236}">
                <a16:creationId xmlns:a16="http://schemas.microsoft.com/office/drawing/2014/main" id="{0B549634-693C-E9FD-3C81-7B34F91F723A}"/>
              </a:ext>
            </a:extLst>
          </p:cNvPr>
          <p:cNvSpPr txBox="1"/>
          <p:nvPr/>
        </p:nvSpPr>
        <p:spPr>
          <a:xfrm>
            <a:off x="2030707" y="3787790"/>
            <a:ext cx="4245073" cy="369332"/>
          </a:xfrm>
          <a:prstGeom prst="rect">
            <a:avLst/>
          </a:prstGeom>
          <a:noFill/>
        </p:spPr>
        <p:txBody>
          <a:bodyPr wrap="none" rtlCol="0">
            <a:spAutoFit/>
          </a:bodyPr>
          <a:lstStyle/>
          <a:p>
            <a:r>
              <a:rPr lang="en-US" dirty="0">
                <a:hlinkClick r:id="rId3"/>
              </a:rPr>
              <a:t>Operating System with Manual Controls</a:t>
            </a:r>
            <a:endParaRPr lang="en-US" dirty="0"/>
          </a:p>
        </p:txBody>
      </p:sp>
    </p:spTree>
    <p:extLst>
      <p:ext uri="{BB962C8B-B14F-4D97-AF65-F5344CB8AC3E}">
        <p14:creationId xmlns:p14="http://schemas.microsoft.com/office/powerpoint/2010/main" val="1634954966"/>
      </p:ext>
    </p:extLst>
  </p:cSld>
  <p:clrMapOvr>
    <a:masterClrMapping/>
  </p:clrMapOvr>
</p:sld>
</file>

<file path=ppt/theme/theme1.xml><?xml version="1.0" encoding="utf-8"?>
<a:theme xmlns:a="http://schemas.openxmlformats.org/drawingml/2006/main" name="Face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txDef>
      <a:spPr>
        <a:solidFill>
          <a:schemeClr val="bg1"/>
        </a:solidFill>
      </a:spPr>
      <a:bodyPr wrap="square" rtlCol="0" anchor="ctr">
        <a:spAutoFit/>
      </a:bodyPr>
      <a:lstStyle>
        <a:defPPr algn="r">
          <a:defRPr sz="1200" b="1" u="sng" dirty="0"/>
        </a:defPPr>
      </a:lstStyle>
    </a:txDef>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21DED3144ECC747B701CF85E9B9FE96" ma:contentTypeVersion="16" ma:contentTypeDescription="Create a new document." ma:contentTypeScope="" ma:versionID="e34254c8acc08214e9f21ced8702264a">
  <xsd:schema xmlns:xsd="http://www.w3.org/2001/XMLSchema" xmlns:xs="http://www.w3.org/2001/XMLSchema" xmlns:p="http://schemas.microsoft.com/office/2006/metadata/properties" xmlns:ns2="33d83515-661e-4749-94c9-1d271c9dd623" xmlns:ns3="aa907642-852f-47a4-beb2-3304f169ad0b" targetNamespace="http://schemas.microsoft.com/office/2006/metadata/properties" ma:root="true" ma:fieldsID="d60a5307736f239f13a4e93b6473afae" ns2:_="" ns3:_="">
    <xsd:import namespace="33d83515-661e-4749-94c9-1d271c9dd623"/>
    <xsd:import namespace="aa907642-852f-47a4-beb2-3304f169ad0b"/>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bjectDetectorVersions" minOccurs="0"/>
                <xsd:element ref="ns3:MediaServiceSearchProperties" minOccurs="0"/>
                <xsd:element ref="ns3:MediaServiceDateTaken" minOccurs="0"/>
                <xsd:element ref="ns3:MediaServiceGenerationTime" minOccurs="0"/>
                <xsd:element ref="ns3:MediaServiceEventHashCode" minOccurs="0"/>
                <xsd:element ref="ns3:MediaLengthInSeconds" minOccurs="0"/>
                <xsd:element ref="ns3:MediaServiceLocation" minOccurs="0"/>
                <xsd:element ref="ns3:lcf76f155ced4ddcb4097134ff3c332f" minOccurs="0"/>
                <xsd:element ref="ns2:TaxCatchAll" minOccurs="0"/>
                <xsd:element ref="ns3:MediaServiceOCR"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3d83515-661e-4749-94c9-1d271c9dd623"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8478d42f-a052-4658-8fa9-50e4102fc880}" ma:internalName="TaxCatchAll" ma:showField="CatchAllData" ma:web="33d83515-661e-4749-94c9-1d271c9dd623">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a907642-852f-47a4-beb2-3304f169ad0b"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Location" ma:index="18" nillable="true" ma:displayName="Location" ma:indexed="true"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7bfce6e-1b76-4ad8-a418-d83338899b12"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3d83515-661e-4749-94c9-1d271c9dd623" xsi:nil="true"/>
    <lcf76f155ced4ddcb4097134ff3c332f xmlns="aa907642-852f-47a4-beb2-3304f169ad0b">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CC8CB6C-D7FB-4801-A6DC-44D4667B4B3E}"/>
</file>

<file path=customXml/itemProps2.xml><?xml version="1.0" encoding="utf-8"?>
<ds:datastoreItem xmlns:ds="http://schemas.openxmlformats.org/officeDocument/2006/customXml" ds:itemID="{B26703A1-5398-4B7C-833A-5AF1601E4BD1}"/>
</file>

<file path=customXml/itemProps3.xml><?xml version="1.0" encoding="utf-8"?>
<ds:datastoreItem xmlns:ds="http://schemas.openxmlformats.org/officeDocument/2006/customXml" ds:itemID="{3C14F6F8-121F-41A0-9251-94A35C79EB71}"/>
</file>

<file path=docMetadata/LabelInfo.xml><?xml version="1.0" encoding="utf-8"?>
<clbl:labelList xmlns:clbl="http://schemas.microsoft.com/office/2020/mipLabelMetadata">
  <clbl:label id="{029374dd-2437-4816-8d63-bf9cc1b578e5}" enabled="1" method="Privileged" siteId="{39b03722-b836-496a-85ec-850f0957ca6b}" contentBits="2" removed="0"/>
</clbl:labelList>
</file>

<file path=docProps/app.xml><?xml version="1.0" encoding="utf-8"?>
<Properties xmlns="http://schemas.openxmlformats.org/officeDocument/2006/extended-properties" xmlns:vt="http://schemas.openxmlformats.org/officeDocument/2006/docPropsVTypes">
  <TotalTime>14115</TotalTime>
  <Words>540</Words>
  <Application>Microsoft Office PowerPoint</Application>
  <PresentationFormat>Widescreen</PresentationFormat>
  <Paragraphs>74</Paragraphs>
  <Slides>10</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10</vt:i4>
      </vt:variant>
    </vt:vector>
  </HeadingPairs>
  <TitlesOfParts>
    <vt:vector size="21" baseType="lpstr">
      <vt:lpstr>Abadi</vt:lpstr>
      <vt:lpstr>Amasis MT Pro Black</vt:lpstr>
      <vt:lpstr>Aptos</vt:lpstr>
      <vt:lpstr>Aptos Black</vt:lpstr>
      <vt:lpstr>Aptos Narrow</vt:lpstr>
      <vt:lpstr>Arial</vt:lpstr>
      <vt:lpstr>Calibri</vt:lpstr>
      <vt:lpstr>Lato</vt:lpstr>
      <vt:lpstr>Trebuchet MS</vt:lpstr>
      <vt:lpstr>Wingdings 3</vt:lpstr>
      <vt:lpstr>Facet</vt:lpstr>
      <vt:lpstr>QD3000 Controller Setup Instructions</vt:lpstr>
      <vt:lpstr>QD3000 Controller Setup Instructions</vt:lpstr>
      <vt:lpstr>QD3000 Controller Setup Instructions</vt:lpstr>
      <vt:lpstr>QD3000 Controller Setup Instructions</vt:lpstr>
      <vt:lpstr>QD3000 Controller Setup Instructions</vt:lpstr>
      <vt:lpstr>QD3000 Controller Setup Instructions</vt:lpstr>
      <vt:lpstr>QD3000 Controller Setup Instructions</vt:lpstr>
      <vt:lpstr>QD3000 Controller Setup Instructions</vt:lpstr>
      <vt:lpstr>QD3000 Controller Setup Instructions</vt:lpstr>
      <vt:lpstr>QD3000 Controller Setup Instructions</vt:lpstr>
    </vt:vector>
  </TitlesOfParts>
  <Company>Deere &amp;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Levi Felzien</dc:creator>
  <cp:lastModifiedBy>Levi Felzien</cp:lastModifiedBy>
  <cp:revision>57</cp:revision>
  <cp:lastPrinted>2025-08-11T20:21:57Z</cp:lastPrinted>
  <dcterms:created xsi:type="dcterms:W3CDTF">2025-07-29T14:15:13Z</dcterms:created>
  <dcterms:modified xsi:type="dcterms:W3CDTF">2025-08-18T13:53:07Z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lassificationContentMarkingFooterLocations">
    <vt:lpwstr>Office Theme:8\Facet:9</vt:lpwstr>
  </property>
  <property fmtid="{D5CDD505-2E9C-101B-9397-08002B2CF9AE}" pid="3" name="ClassificationContentMarkingFooterText">
    <vt:lpwstr>Public</vt:lpwstr>
  </property>
  <property fmtid="{D5CDD505-2E9C-101B-9397-08002B2CF9AE}" pid="4" name="ContentTypeId">
    <vt:lpwstr>0x010100E21DED3144ECC747B701CF85E9B9FE96</vt:lpwstr>
  </property>
</Properties>
</file>